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147483602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Cedeno" userId="abc264a1-ec41-4abf-a5ca-c4e3d15ae8d1" providerId="ADAL" clId="{49B02871-B1EF-47B6-A620-892322A6568C}"/>
    <pc:docChg chg="undo custSel modSld">
      <pc:chgData name="Lisa Cedeno" userId="abc264a1-ec41-4abf-a5ca-c4e3d15ae8d1" providerId="ADAL" clId="{49B02871-B1EF-47B6-A620-892322A6568C}" dt="2025-02-18T16:11:13.384" v="42" actId="6549"/>
      <pc:docMkLst>
        <pc:docMk/>
      </pc:docMkLst>
      <pc:sldChg chg="modSp mod">
        <pc:chgData name="Lisa Cedeno" userId="abc264a1-ec41-4abf-a5ca-c4e3d15ae8d1" providerId="ADAL" clId="{49B02871-B1EF-47B6-A620-892322A6568C}" dt="2025-02-18T16:11:13.384" v="42" actId="6549"/>
        <pc:sldMkLst>
          <pc:docMk/>
          <pc:sldMk cId="1737928176" sldId="2147483602"/>
        </pc:sldMkLst>
        <pc:spChg chg="mod">
          <ac:chgData name="Lisa Cedeno" userId="abc264a1-ec41-4abf-a5ca-c4e3d15ae8d1" providerId="ADAL" clId="{49B02871-B1EF-47B6-A620-892322A6568C}" dt="2025-02-17T20:19:50.951" v="39" actId="1076"/>
          <ac:spMkLst>
            <pc:docMk/>
            <pc:sldMk cId="1737928176" sldId="2147483602"/>
            <ac:spMk id="2" creationId="{BFF79AA8-EA08-024A-44DA-7233B8F2DDD1}"/>
          </ac:spMkLst>
        </pc:spChg>
        <pc:spChg chg="mod">
          <ac:chgData name="Lisa Cedeno" userId="abc264a1-ec41-4abf-a5ca-c4e3d15ae8d1" providerId="ADAL" clId="{49B02871-B1EF-47B6-A620-892322A6568C}" dt="2025-02-17T20:19:59.621" v="41" actId="1076"/>
          <ac:spMkLst>
            <pc:docMk/>
            <pc:sldMk cId="1737928176" sldId="2147483602"/>
            <ac:spMk id="35" creationId="{B03D2DCB-3C55-4C5E-147E-898708A19F13}"/>
          </ac:spMkLst>
        </pc:spChg>
        <pc:spChg chg="mod">
          <ac:chgData name="Lisa Cedeno" userId="abc264a1-ec41-4abf-a5ca-c4e3d15ae8d1" providerId="ADAL" clId="{49B02871-B1EF-47B6-A620-892322A6568C}" dt="2025-02-18T16:11:13.384" v="42" actId="6549"/>
          <ac:spMkLst>
            <pc:docMk/>
            <pc:sldMk cId="1737928176" sldId="2147483602"/>
            <ac:spMk id="71" creationId="{2762BA73-282D-AFC5-0858-16EB21D287A8}"/>
          </ac:spMkLst>
        </pc:spChg>
      </pc:sldChg>
    </pc:docChg>
  </pc:docChgLst>
  <pc:docChgLst>
    <pc:chgData name="Lisa Cedeno" userId="abc264a1-ec41-4abf-a5ca-c4e3d15ae8d1" providerId="ADAL" clId="{240E0E0B-33A6-480B-877D-3EA4A4A16545}"/>
    <pc:docChg chg="modSld">
      <pc:chgData name="Lisa Cedeno" userId="abc264a1-ec41-4abf-a5ca-c4e3d15ae8d1" providerId="ADAL" clId="{240E0E0B-33A6-480B-877D-3EA4A4A16545}" dt="2025-01-21T20:54:47.802" v="76" actId="20577"/>
      <pc:docMkLst>
        <pc:docMk/>
      </pc:docMkLst>
      <pc:sldChg chg="modSp mod">
        <pc:chgData name="Lisa Cedeno" userId="abc264a1-ec41-4abf-a5ca-c4e3d15ae8d1" providerId="ADAL" clId="{240E0E0B-33A6-480B-877D-3EA4A4A16545}" dt="2025-01-21T20:54:47.802" v="76" actId="20577"/>
        <pc:sldMkLst>
          <pc:docMk/>
          <pc:sldMk cId="1737928176" sldId="2147483602"/>
        </pc:sldMkLst>
        <pc:spChg chg="mod">
          <ac:chgData name="Lisa Cedeno" userId="abc264a1-ec41-4abf-a5ca-c4e3d15ae8d1" providerId="ADAL" clId="{240E0E0B-33A6-480B-877D-3EA4A4A16545}" dt="2025-01-21T20:54:47.802" v="76" actId="20577"/>
          <ac:spMkLst>
            <pc:docMk/>
            <pc:sldMk cId="1737928176" sldId="2147483602"/>
            <ac:spMk id="35" creationId="{B03D2DCB-3C55-4C5E-147E-898708A19F13}"/>
          </ac:spMkLst>
        </pc:spChg>
        <pc:spChg chg="mod">
          <ac:chgData name="Lisa Cedeno" userId="abc264a1-ec41-4abf-a5ca-c4e3d15ae8d1" providerId="ADAL" clId="{240E0E0B-33A6-480B-877D-3EA4A4A16545}" dt="2025-01-21T20:54:39.133" v="5" actId="6549"/>
          <ac:spMkLst>
            <pc:docMk/>
            <pc:sldMk cId="1737928176" sldId="2147483602"/>
            <ac:spMk id="71" creationId="{2762BA73-282D-AFC5-0858-16EB21D287A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5E3EB-99B1-4956-91B5-2D625002CA24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CDDEF-1D5F-435C-AAD7-F6EF30F71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36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B19976-31A5-46A0-8A9E-00CC4C282A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950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svg"/><Relationship Id="rId9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svg"/><Relationship Id="rId7" Type="http://schemas.openxmlformats.org/officeDocument/2006/relationships/image" Target="../media/image4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sv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4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sv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w-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E70A95-0784-B1DD-4B33-56D8DBDC89EF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EA89BBE-7DAF-44D9-EEE3-AE2B0E8D89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4DE295-B119-B932-619C-03A6C50C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5E0B683-CDA1-74AB-01E9-4AE89A41D5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A9C38C6-8374-4E9E-C88A-5B4227C22F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15" name="Picture 14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E19B729E-2669-C933-B4E5-7A40EECED9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381691-83DA-4486-F661-CCF7AC12A41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4D8121-198D-1233-ED97-97318F2D85E9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24167B-5858-72F9-BE82-E860530DAB9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811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5BDF6-8CD2-2A7F-B1F9-13442A68FB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6075" b="16075"/>
          <a:stretch/>
        </p:blipFill>
        <p:spPr>
          <a:xfrm>
            <a:off x="0" y="0"/>
            <a:ext cx="17276860" cy="685514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34098-EDF6-BFA8-9928-33452288E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221707"/>
            <a:ext cx="12190413" cy="24145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  <a:effectLst>
                  <a:outerShdw blurRad="371525" sx="102000" sy="102000" algn="ctr" rotWithShape="0">
                    <a:prstClr val="black">
                      <a:alpha val="40000"/>
                    </a:prstClr>
                  </a:outerShdw>
                </a:effectLst>
                <a:latin typeface="MADE GoodTime Grotesk" panose="02000503000000020004" pitchFamily="2" charset="77"/>
              </a:defRPr>
            </a:lvl1pPr>
            <a:lvl2pPr marL="457200" indent="0">
              <a:buNone/>
              <a:defRPr sz="6000">
                <a:solidFill>
                  <a:schemeClr val="accent1"/>
                </a:solidFill>
              </a:defRPr>
            </a:lvl2pPr>
            <a:lvl3pPr marL="914400" indent="0">
              <a:buNone/>
              <a:defRPr sz="6000">
                <a:solidFill>
                  <a:schemeClr val="accent1"/>
                </a:solidFill>
              </a:defRPr>
            </a:lvl3pPr>
            <a:lvl4pPr marL="1371600" indent="0">
              <a:buNone/>
              <a:defRPr sz="6000">
                <a:solidFill>
                  <a:schemeClr val="accent1"/>
                </a:solidFill>
              </a:defRPr>
            </a:lvl4pPr>
            <a:lvl5pPr marL="1828800" indent="0">
              <a:buNone/>
              <a:defRPr sz="6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Transition Slide</a:t>
            </a:r>
            <a:br>
              <a:rPr lang="en-US"/>
            </a:br>
            <a:r>
              <a:rPr lang="en-US"/>
              <a:t>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39BB35-73D8-4454-98D2-AD62047BD947}"/>
              </a:ext>
            </a:extLst>
          </p:cNvPr>
          <p:cNvCxnSpPr>
            <a:cxnSpLocks/>
          </p:cNvCxnSpPr>
          <p:nvPr userDrawn="1"/>
        </p:nvCxnSpPr>
        <p:spPr>
          <a:xfrm>
            <a:off x="5504329" y="2003612"/>
            <a:ext cx="1183342" cy="0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D27C1DC-2816-E051-8FB5-34C0D0245713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46B5BC3-5D6F-7491-50A6-E58BB82170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FCD45A8-50BF-92CC-CBD3-39821D5FA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CB84D5-CA70-E866-5127-426C11D349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32CEEC3-7E9D-AA4D-2547-3A495D182F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 bright="10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8" name="Picture 7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CC9F4AAA-A53A-F13D-30C6-071ADA782BB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4C659E-D41D-45BA-2DA5-38126747692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17C914-4057-7366-8B31-35AF99542D49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EA2048-0A9F-15BF-5E61-0652EF7A518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636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62E70CD-86EA-F3D6-E7B9-CD497A1199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086" y="-32291"/>
            <a:ext cx="5084957" cy="5084957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35EF35-B04F-116C-481B-214A2ADF4F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28838" y="2976842"/>
            <a:ext cx="7934325" cy="904316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Glamore" panose="02000500000000000000" pitchFamily="2" charset="0"/>
              <a:buNone/>
              <a:defRPr sz="360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  <a:lvl2pPr marL="0" indent="0">
              <a:buFont typeface="Glamore" panose="02000500000000000000" pitchFamily="2" charset="0"/>
              <a:buChar char="∙"/>
              <a:defRPr sz="2000">
                <a:solidFill>
                  <a:srgbClr val="9D968E"/>
                </a:solidFill>
              </a:defRPr>
            </a:lvl2pPr>
            <a:lvl3pPr marL="0" indent="0">
              <a:buFont typeface="Glamore" panose="02000500000000000000" pitchFamily="2" charset="0"/>
              <a:buChar char="∙"/>
              <a:defRPr sz="1800">
                <a:solidFill>
                  <a:srgbClr val="9D968E"/>
                </a:solidFill>
              </a:defRPr>
            </a:lvl3pPr>
            <a:lvl4pPr marL="0" indent="0">
              <a:buFont typeface="Glamore" panose="02000500000000000000" pitchFamily="2" charset="0"/>
              <a:buChar char="∙"/>
              <a:defRPr/>
            </a:lvl4pPr>
            <a:lvl5pPr marL="0" indent="0">
              <a:buFont typeface="Glamore" panose="02000500000000000000" pitchFamily="2" charset="0"/>
              <a:buChar char="∙"/>
              <a:defRPr/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7E634E-E47F-ED20-2608-840F55D925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2853" y="4383088"/>
            <a:ext cx="3886293" cy="336830"/>
          </a:xfrm>
        </p:spPr>
        <p:txBody>
          <a:bodyPr anchor="ctr">
            <a:normAutofit/>
          </a:bodyPr>
          <a:lstStyle>
            <a:lvl1pPr algn="ctr">
              <a:defRPr sz="1800" spc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Insert Author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62D5C0-09DE-BC02-BEF6-6FB5175C2352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074AD89-2BCB-2BEB-3392-8C835C0585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C7EAA32-B54F-2D73-196F-2995DD0A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1254148-C722-091B-2FE1-B6D633220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A28AFB3-E97D-5C20-F822-460509251D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6" name="Picture 5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9C515CA7-A632-5CA2-F7C4-BA33C4AE1E8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379D23-5970-9AF0-B471-70AF53556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220C26-D407-3DD8-6E4D-67E7B9A16EF4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9D0662-42C8-9B1A-320B-F948894874B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389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95D2D01-B105-A8C7-6CFA-DB8DEB70C6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1340" y="2239963"/>
            <a:ext cx="3470664" cy="276474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Glamore" panose="02000500000000000000" pitchFamily="2" charset="0"/>
              <a:buNone/>
              <a:defRPr sz="2400">
                <a:solidFill>
                  <a:schemeClr val="tx2"/>
                </a:solidFill>
                <a:latin typeface="MADE GoodTime Grotesk" panose="02000503000000020004" pitchFamily="2" charset="77"/>
              </a:defRPr>
            </a:lvl1pPr>
            <a:lvl2pPr marL="0" indent="0">
              <a:lnSpc>
                <a:spcPct val="120000"/>
              </a:lnSpc>
              <a:buFont typeface="Glamore" panose="02000500000000000000" pitchFamily="2" charset="0"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Glamore" panose="02000500000000000000" pitchFamily="2" charset="0"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Glamore" panose="02000500000000000000" pitchFamily="2" charset="0"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Glamore" panose="02000500000000000000" pitchFamily="2" charset="0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A9FA50-00B5-D51E-5800-1BFFA97B10EB}"/>
              </a:ext>
            </a:extLst>
          </p:cNvPr>
          <p:cNvSpPr/>
          <p:nvPr userDrawn="1"/>
        </p:nvSpPr>
        <p:spPr>
          <a:xfrm>
            <a:off x="0" y="0"/>
            <a:ext cx="12192000" cy="12864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CA8F7B9A-C3EE-7A98-0737-900F229A98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340" y="336178"/>
            <a:ext cx="2678112" cy="19040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Glamore" panose="02000500000000000000" pitchFamily="2" charset="0"/>
              <a:buNone/>
              <a:defRPr sz="1200" b="0" i="0" cap="all" baseline="0">
                <a:solidFill>
                  <a:schemeClr val="bg1"/>
                </a:solidFill>
                <a:latin typeface="Tw Cen MT" panose="020B0602020104020603" pitchFamily="34" charset="77"/>
              </a:defRPr>
            </a:lvl1pPr>
            <a:lvl2pPr marL="685800" indent="0">
              <a:buFont typeface="Glamore" panose="02000500000000000000" pitchFamily="2" charset="0"/>
              <a:buChar char="∙"/>
              <a:defRPr/>
            </a:lvl2pPr>
            <a:lvl3pPr marL="1143000" indent="0">
              <a:buFont typeface="Glamore" panose="02000500000000000000" pitchFamily="2" charset="0"/>
              <a:buChar char="∙"/>
              <a:defRPr/>
            </a:lvl3pPr>
            <a:lvl4pPr marL="1600200" indent="0">
              <a:buFont typeface="Glamore" panose="02000500000000000000" pitchFamily="2" charset="0"/>
              <a:buChar char="∙"/>
              <a:defRPr/>
            </a:lvl4pPr>
            <a:lvl5pPr marL="2057400" indent="0">
              <a:buFont typeface="Glamore" panose="02000500000000000000" pitchFamily="2" charset="0"/>
              <a:buChar char="∙"/>
              <a:defRPr/>
            </a:lvl5pPr>
          </a:lstStyle>
          <a:p>
            <a:pPr lvl="0"/>
            <a:r>
              <a:rPr lang="en-US"/>
              <a:t>Sub 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93531-3EB6-E294-0F3C-58C19E9DD0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340" y="648162"/>
            <a:ext cx="10515600" cy="349062"/>
          </a:xfrm>
        </p:spPr>
        <p:txBody>
          <a:bodyPr lIns="0" tIns="0" rIns="0" bIns="0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Title Here</a:t>
            </a:r>
            <a:endParaRPr lang="en-EG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E5EFD30-4754-FC9F-EA16-CAC7596F4C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42689" y="2041525"/>
            <a:ext cx="7294" cy="296386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2"/>
                </a:solidFill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EG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6AE55317-5975-7414-298A-E71C540A21F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42017" y="2041525"/>
            <a:ext cx="7294" cy="2963863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2"/>
                </a:solidFill>
              </a:defRPr>
            </a:lvl1pPr>
            <a:lvl2pPr>
              <a:defRPr sz="100">
                <a:noFill/>
              </a:defRPr>
            </a:lvl2pPr>
            <a:lvl3pPr>
              <a:defRPr sz="100">
                <a:noFill/>
              </a:defRPr>
            </a:lvl3pPr>
            <a:lvl4pPr>
              <a:defRPr sz="100">
                <a:noFill/>
              </a:defRPr>
            </a:lvl4pPr>
            <a:lvl5pPr>
              <a:defRPr sz="100">
                <a:noFill/>
              </a:defRPr>
            </a:lvl5pPr>
          </a:lstStyle>
          <a:p>
            <a:pPr lvl="0"/>
            <a:endParaRPr lang="en-EG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ADE6D8B7-86B3-71B5-6027-9D15545BA8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60668" y="2239963"/>
            <a:ext cx="3470664" cy="276474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Glamore" panose="02000500000000000000" pitchFamily="2" charset="0"/>
              <a:buNone/>
              <a:defRPr sz="2400">
                <a:solidFill>
                  <a:schemeClr val="tx2"/>
                </a:solidFill>
                <a:latin typeface="MADE GoodTime Grotesk" panose="02000503000000020004" pitchFamily="2" charset="77"/>
              </a:defRPr>
            </a:lvl1pPr>
            <a:lvl2pPr marL="0" indent="0">
              <a:lnSpc>
                <a:spcPct val="120000"/>
              </a:lnSpc>
              <a:buFont typeface="Glamore" panose="02000500000000000000" pitchFamily="2" charset="0"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Glamore" panose="02000500000000000000" pitchFamily="2" charset="0"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Glamore" panose="02000500000000000000" pitchFamily="2" charset="0"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Glamore" panose="02000500000000000000" pitchFamily="2" charset="0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5DE1135F-97C6-6CD7-FA01-6FEA17583E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59996" y="2239963"/>
            <a:ext cx="3470664" cy="276474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Glamore" panose="02000500000000000000" pitchFamily="2" charset="0"/>
              <a:buNone/>
              <a:defRPr sz="2400">
                <a:solidFill>
                  <a:schemeClr val="tx2"/>
                </a:solidFill>
                <a:latin typeface="MADE GoodTime Grotesk" panose="02000503000000020004" pitchFamily="2" charset="77"/>
              </a:defRPr>
            </a:lvl1pPr>
            <a:lvl2pPr marL="0" indent="0">
              <a:lnSpc>
                <a:spcPct val="120000"/>
              </a:lnSpc>
              <a:buFont typeface="Glamore" panose="02000500000000000000" pitchFamily="2" charset="0"/>
              <a:buNone/>
              <a:defRPr sz="1200">
                <a:solidFill>
                  <a:schemeClr val="tx2"/>
                </a:solidFill>
              </a:defRPr>
            </a:lvl2pPr>
            <a:lvl3pPr marL="0" indent="0">
              <a:lnSpc>
                <a:spcPct val="120000"/>
              </a:lnSpc>
              <a:buFont typeface="Glamore" panose="02000500000000000000" pitchFamily="2" charset="0"/>
              <a:buNone/>
              <a:defRPr sz="1200">
                <a:solidFill>
                  <a:schemeClr val="tx2"/>
                </a:solidFill>
              </a:defRPr>
            </a:lvl3pPr>
            <a:lvl4pPr marL="0" indent="0">
              <a:lnSpc>
                <a:spcPct val="120000"/>
              </a:lnSpc>
              <a:buFont typeface="Glamore" panose="02000500000000000000" pitchFamily="2" charset="0"/>
              <a:buNone/>
              <a:defRPr sz="1200">
                <a:solidFill>
                  <a:schemeClr val="tx2"/>
                </a:solidFill>
              </a:defRPr>
            </a:lvl4pPr>
            <a:lvl5pPr marL="0" indent="0">
              <a:lnSpc>
                <a:spcPct val="120000"/>
              </a:lnSpc>
              <a:buFont typeface="Glamore" panose="02000500000000000000" pitchFamily="2" charset="0"/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E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91F4E5-EAD7-AC42-43F1-B8DD007C6835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8FBC8EB-017A-02C7-17A0-0F1E47743C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772192D-FD2D-8DAD-F796-136067257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6C8FD-C237-9407-8946-A915B3BD59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00A5A5C-CE73-6065-339B-436D837DA5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6" name="Picture 5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57C5E497-DC9E-12C3-DC24-52D79B7670B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ED9B91-EF5E-2064-DB91-5D17FE45CB9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284250-ABA1-850F-1384-E79D6A77F07F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B0C24B-D979-A8A8-DC59-5EF8770294D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246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081035B3-5DF4-AEDE-A809-1F274807F2D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56843" y="3051129"/>
            <a:ext cx="2129489" cy="19040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Glamore" panose="02000500000000000000" pitchFamily="2" charset="0"/>
              <a:buNone/>
              <a:defRPr sz="1600" b="0" i="0" cap="all" spc="0" baseline="0">
                <a:solidFill>
                  <a:schemeClr val="tx2"/>
                </a:solidFill>
                <a:latin typeface="MADE GoodTime Grotesk" panose="02000503000000020004" pitchFamily="2" charset="77"/>
              </a:defRPr>
            </a:lvl1pPr>
            <a:lvl2pPr marL="685800" indent="0">
              <a:buFont typeface="Glamore" panose="02000500000000000000" pitchFamily="2" charset="0"/>
              <a:buChar char="∙"/>
              <a:defRPr/>
            </a:lvl2pPr>
            <a:lvl3pPr marL="1143000" indent="0">
              <a:buFont typeface="Glamore" panose="02000500000000000000" pitchFamily="2" charset="0"/>
              <a:buChar char="∙"/>
              <a:defRPr/>
            </a:lvl3pPr>
            <a:lvl4pPr marL="1600200" indent="0">
              <a:buFont typeface="Glamore" panose="02000500000000000000" pitchFamily="2" charset="0"/>
              <a:buChar char="∙"/>
              <a:defRPr/>
            </a:lvl4pPr>
            <a:lvl5pPr marL="2057400" indent="0">
              <a:buFont typeface="Glamore" panose="02000500000000000000" pitchFamily="2" charset="0"/>
              <a:buChar char="∙"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93531-3EB6-E294-0F3C-58C19E9DD0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621" y="1770476"/>
            <a:ext cx="10515600" cy="511070"/>
          </a:xfrm>
        </p:spPr>
        <p:txBody>
          <a:bodyPr lIns="0" tIns="0" rIns="0" bIns="0" anchor="t" anchorCtr="0"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Insert Title Here</a:t>
            </a:r>
            <a:endParaRPr lang="en-EG"/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23C4B1A6-8627-FF2A-9078-AEBC12FBF80A}"/>
              </a:ext>
            </a:extLst>
          </p:cNvPr>
          <p:cNvSpPr/>
          <p:nvPr userDrawn="1"/>
        </p:nvSpPr>
        <p:spPr>
          <a:xfrm>
            <a:off x="793542" y="3300074"/>
            <a:ext cx="11398457" cy="0"/>
          </a:xfrm>
          <a:prstGeom prst="line">
            <a:avLst/>
          </a:prstGeom>
          <a:ln w="19050" cap="rnd">
            <a:solidFill>
              <a:schemeClr val="tx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800" b="0" i="0" spc="0">
              <a:solidFill>
                <a:schemeClr val="bg1"/>
              </a:solidFill>
              <a:latin typeface="MADE GoodTime Grotesk" panose="02000503000000020004" pitchFamily="2" charset="77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94BD05A-E694-A323-47E4-324F6F91C65B}"/>
              </a:ext>
            </a:extLst>
          </p:cNvPr>
          <p:cNvSpPr/>
          <p:nvPr userDrawn="1"/>
        </p:nvSpPr>
        <p:spPr>
          <a:xfrm>
            <a:off x="685621" y="3198500"/>
            <a:ext cx="215844" cy="215844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 sz="800" b="0" i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20FB379D-9465-ECB0-A645-5326C5FBA2C1}"/>
              </a:ext>
            </a:extLst>
          </p:cNvPr>
          <p:cNvSpPr/>
          <p:nvPr userDrawn="1"/>
        </p:nvSpPr>
        <p:spPr>
          <a:xfrm>
            <a:off x="3543915" y="3192152"/>
            <a:ext cx="215844" cy="215844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 sz="800" b="0" i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7F16D4D4-4495-E2C9-C9CF-00A25A43621F}"/>
              </a:ext>
            </a:extLst>
          </p:cNvPr>
          <p:cNvSpPr/>
          <p:nvPr userDrawn="1"/>
        </p:nvSpPr>
        <p:spPr>
          <a:xfrm>
            <a:off x="6402210" y="3192152"/>
            <a:ext cx="215844" cy="215844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 sz="800" b="0" i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1FC70162-7957-9710-87D6-F9F94DAC8ED4}"/>
              </a:ext>
            </a:extLst>
          </p:cNvPr>
          <p:cNvSpPr/>
          <p:nvPr userDrawn="1"/>
        </p:nvSpPr>
        <p:spPr>
          <a:xfrm>
            <a:off x="9260504" y="3192152"/>
            <a:ext cx="215844" cy="215844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endParaRPr lang="en-US" sz="800" b="0" i="0">
              <a:solidFill>
                <a:schemeClr val="bg1"/>
              </a:solidFill>
              <a:latin typeface="Tw Cen MT" panose="020B0602020104020603" pitchFamily="34" charset="77"/>
            </a:endParaRP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7EDEEC26-250F-6136-5924-EC809F25C2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3419" y="3051129"/>
            <a:ext cx="2129489" cy="19040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Glamore" panose="02000500000000000000" pitchFamily="2" charset="0"/>
              <a:buNone/>
              <a:defRPr sz="1600" b="0" i="0" cap="all" spc="0" baseline="0">
                <a:solidFill>
                  <a:schemeClr val="tx2"/>
                </a:solidFill>
                <a:latin typeface="MADE GoodTime Grotesk" panose="02000503000000020004" pitchFamily="2" charset="77"/>
              </a:defRPr>
            </a:lvl1pPr>
            <a:lvl2pPr marL="685800" indent="0">
              <a:buFont typeface="Glamore" panose="02000500000000000000" pitchFamily="2" charset="0"/>
              <a:buChar char="∙"/>
              <a:defRPr/>
            </a:lvl2pPr>
            <a:lvl3pPr marL="1143000" indent="0">
              <a:buFont typeface="Glamore" panose="02000500000000000000" pitchFamily="2" charset="0"/>
              <a:buChar char="∙"/>
              <a:defRPr/>
            </a:lvl3pPr>
            <a:lvl4pPr marL="1600200" indent="0">
              <a:buFont typeface="Glamore" panose="02000500000000000000" pitchFamily="2" charset="0"/>
              <a:buChar char="∙"/>
              <a:defRPr/>
            </a:lvl4pPr>
            <a:lvl5pPr marL="2057400" indent="0">
              <a:buFont typeface="Glamore" panose="02000500000000000000" pitchFamily="2" charset="0"/>
              <a:buChar char="∙"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20811D09-A47B-69A5-049C-769B4FA5E2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52233" y="3051129"/>
            <a:ext cx="2129489" cy="19040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Glamore" panose="02000500000000000000" pitchFamily="2" charset="0"/>
              <a:buNone/>
              <a:defRPr sz="1600" b="0" i="0" cap="all" spc="0" baseline="0">
                <a:solidFill>
                  <a:schemeClr val="tx2"/>
                </a:solidFill>
                <a:latin typeface="MADE GoodTime Grotesk" panose="02000503000000020004" pitchFamily="2" charset="77"/>
              </a:defRPr>
            </a:lvl1pPr>
            <a:lvl2pPr marL="685800" indent="0">
              <a:buFont typeface="Glamore" panose="02000500000000000000" pitchFamily="2" charset="0"/>
              <a:buChar char="∙"/>
              <a:defRPr/>
            </a:lvl2pPr>
            <a:lvl3pPr marL="1143000" indent="0">
              <a:buFont typeface="Glamore" panose="02000500000000000000" pitchFamily="2" charset="0"/>
              <a:buChar char="∙"/>
              <a:defRPr/>
            </a:lvl3pPr>
            <a:lvl4pPr marL="1600200" indent="0">
              <a:buFont typeface="Glamore" panose="02000500000000000000" pitchFamily="2" charset="0"/>
              <a:buChar char="∙"/>
              <a:defRPr/>
            </a:lvl4pPr>
            <a:lvl5pPr marL="2057400" indent="0">
              <a:buFont typeface="Glamore" panose="02000500000000000000" pitchFamily="2" charset="0"/>
              <a:buChar char="∙"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6C795131-04CC-72A1-8E61-E16B62BA5C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04538" y="3051129"/>
            <a:ext cx="2129489" cy="190403"/>
          </a:xfr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Glamore" panose="02000500000000000000" pitchFamily="2" charset="0"/>
              <a:buNone/>
              <a:defRPr sz="1600" b="0" i="0" cap="all" spc="0" baseline="0">
                <a:solidFill>
                  <a:schemeClr val="tx2"/>
                </a:solidFill>
                <a:latin typeface="MADE GoodTime Grotesk" panose="02000503000000020004" pitchFamily="2" charset="77"/>
              </a:defRPr>
            </a:lvl1pPr>
            <a:lvl2pPr marL="685800" indent="0">
              <a:buFont typeface="Glamore" panose="02000500000000000000" pitchFamily="2" charset="0"/>
              <a:buChar char="∙"/>
              <a:defRPr/>
            </a:lvl2pPr>
            <a:lvl3pPr marL="1143000" indent="0">
              <a:buFont typeface="Glamore" panose="02000500000000000000" pitchFamily="2" charset="0"/>
              <a:buChar char="∙"/>
              <a:defRPr/>
            </a:lvl3pPr>
            <a:lvl4pPr marL="1600200" indent="0">
              <a:buFont typeface="Glamore" panose="02000500000000000000" pitchFamily="2" charset="0"/>
              <a:buChar char="∙"/>
              <a:defRPr/>
            </a:lvl4pPr>
            <a:lvl5pPr marL="2057400" indent="0">
              <a:buFont typeface="Glamore" panose="02000500000000000000" pitchFamily="2" charset="0"/>
              <a:buChar char="∙"/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A30F2C9D-755A-582C-F0B2-CCBDAC773A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5622" y="3554534"/>
            <a:ext cx="2437286" cy="106032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1pPr>
            <a:lvl2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2pPr>
            <a:lvl3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3pPr>
            <a:lvl4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4pPr>
            <a:lvl5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0">
            <a:extLst>
              <a:ext uri="{FF2B5EF4-FFF2-40B4-BE49-F238E27FC236}">
                <a16:creationId xmlns:a16="http://schemas.microsoft.com/office/drawing/2014/main" id="{79AC9BBF-DDDC-82B6-59F5-4423E88B11B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0265" y="3554534"/>
            <a:ext cx="2437286" cy="106032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1pPr>
            <a:lvl2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2pPr>
            <a:lvl3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3pPr>
            <a:lvl4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4pPr>
            <a:lvl5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06001850-195B-9D09-C326-9D3B9207BD5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00622" y="3554534"/>
            <a:ext cx="2437286" cy="106032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1pPr>
            <a:lvl2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2pPr>
            <a:lvl3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3pPr>
            <a:lvl4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4pPr>
            <a:lvl5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23E3CEE4-30DA-3752-5DD9-59B12CCEDCC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72435" y="3554534"/>
            <a:ext cx="2437286" cy="106032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1pPr>
            <a:lvl2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2pPr>
            <a:lvl3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3pPr>
            <a:lvl4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4pPr>
            <a:lvl5pPr marL="230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6DA5AB-D009-0A4D-94CD-3144C136AE96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ED9C2B4-923A-04B4-7160-34E471ADEE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30551E0-68F0-1825-1F78-32ED4088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20664-EDEC-8435-9637-49D2F45B1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ABB4E1C-25C0-33C4-07D6-78BC6313EF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6" name="Picture 5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C1FB384C-52A5-91F9-F835-8336AB1AE6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58F3A7-58B5-2E6E-4E61-E8D64922CDB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25EA36-79FD-070F-7E6F-DC2EBDB46A7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FA882E-B7E6-984B-BC8A-D614D891219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155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4 circles with content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40">
            <a:extLst>
              <a:ext uri="{FF2B5EF4-FFF2-40B4-BE49-F238E27FC236}">
                <a16:creationId xmlns:a16="http://schemas.microsoft.com/office/drawing/2014/main" id="{F5754A23-154E-82C6-F4D8-B3B4277D34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 flipH="1">
            <a:off x="9028782" y="1798904"/>
            <a:ext cx="2648892" cy="3525437"/>
          </a:xfrm>
          <a:solidFill>
            <a:schemeClr val="bg2"/>
          </a:solidFill>
          <a:ln w="12700">
            <a:noFill/>
          </a:ln>
        </p:spPr>
        <p:txBody>
          <a:bodyPr lIns="0" tIns="0" rIns="2880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Modulus Bold" panose="02000500000000000000" pitchFamily="2" charset="77"/>
              <a:buChar char="∙"/>
              <a:defRPr sz="1000" b="0" i="0">
                <a:noFill/>
                <a:latin typeface="Tw Cen MT" panose="020B0602020104020603" pitchFamily="34" charset="77"/>
              </a:defRPr>
            </a:lvl1pPr>
            <a:lvl2pPr marL="6858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2pPr>
            <a:lvl3pPr marL="11430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3pPr>
            <a:lvl4pPr marL="16002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4pPr>
            <a:lvl5pPr marL="20574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1A7A7A49-2567-C8CC-CE87-4007196F630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flipH="1">
            <a:off x="6222520" y="1798904"/>
            <a:ext cx="2648892" cy="3525437"/>
          </a:xfrm>
          <a:solidFill>
            <a:schemeClr val="accent1"/>
          </a:solidFill>
          <a:ln w="12700">
            <a:noFill/>
          </a:ln>
        </p:spPr>
        <p:txBody>
          <a:bodyPr lIns="0" tIns="0" rIns="2880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Modulus Bold" panose="02000500000000000000" pitchFamily="2" charset="77"/>
              <a:buChar char="∙"/>
              <a:defRPr sz="1000" b="0" i="0">
                <a:noFill/>
                <a:latin typeface="Tw Cen MT" panose="020B0602020104020603" pitchFamily="34" charset="77"/>
              </a:defRPr>
            </a:lvl1pPr>
            <a:lvl2pPr marL="6858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2pPr>
            <a:lvl3pPr marL="11430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3pPr>
            <a:lvl4pPr marL="16002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4pPr>
            <a:lvl5pPr marL="20574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58" name="Text Placeholder 40">
            <a:extLst>
              <a:ext uri="{FF2B5EF4-FFF2-40B4-BE49-F238E27FC236}">
                <a16:creationId xmlns:a16="http://schemas.microsoft.com/office/drawing/2014/main" id="{FE546439-F314-DFBF-749E-AB1AF2603B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3458299" y="1798904"/>
            <a:ext cx="2648892" cy="3525437"/>
          </a:xfrm>
          <a:solidFill>
            <a:schemeClr val="tx2"/>
          </a:solidFill>
          <a:ln w="12700">
            <a:noFill/>
          </a:ln>
        </p:spPr>
        <p:txBody>
          <a:bodyPr lIns="0" tIns="0" rIns="2880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Modulus Bold" panose="02000500000000000000" pitchFamily="2" charset="77"/>
              <a:buChar char="∙"/>
              <a:defRPr sz="1000" b="0" i="0">
                <a:noFill/>
                <a:latin typeface="Tw Cen MT" panose="020B0602020104020603" pitchFamily="34" charset="77"/>
              </a:defRPr>
            </a:lvl1pPr>
            <a:lvl2pPr marL="6858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2pPr>
            <a:lvl3pPr marL="11430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3pPr>
            <a:lvl4pPr marL="16002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4pPr>
            <a:lvl5pPr marL="20574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E93531-3EB6-E294-0F3C-58C19E9DD0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558" y="1750255"/>
            <a:ext cx="2079278" cy="915407"/>
          </a:xfrm>
        </p:spPr>
        <p:txBody>
          <a:bodyPr lIns="0" tIns="0" rIns="0" bIns="0" anchor="t" anchorCtr="0"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Insert Title Here</a:t>
            </a:r>
            <a:endParaRPr lang="en-EG"/>
          </a:p>
        </p:txBody>
      </p:sp>
      <p:sp>
        <p:nvSpPr>
          <p:cNvPr id="25" name="Text Placeholder 40">
            <a:extLst>
              <a:ext uri="{FF2B5EF4-FFF2-40B4-BE49-F238E27FC236}">
                <a16:creationId xmlns:a16="http://schemas.microsoft.com/office/drawing/2014/main" id="{74C73A36-1F79-BF6A-D334-8F9AEDD889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750197" y="2067375"/>
            <a:ext cx="115747" cy="115746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lIns="0" tIns="0" rIns="2880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Modulus Bold" panose="02000500000000000000" pitchFamily="2" charset="77"/>
              <a:buChar char="∙"/>
              <a:defRPr sz="1000" b="0" i="0">
                <a:noFill/>
                <a:latin typeface="Tw Cen MT" panose="020B0602020104020603" pitchFamily="34" charset="77"/>
              </a:defRPr>
            </a:lvl1pPr>
            <a:lvl2pPr marL="6858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2pPr>
            <a:lvl3pPr marL="11430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3pPr>
            <a:lvl4pPr marL="16002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4pPr>
            <a:lvl5pPr marL="20574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6" name="Text Placeholder 40">
            <a:extLst>
              <a:ext uri="{FF2B5EF4-FFF2-40B4-BE49-F238E27FC236}">
                <a16:creationId xmlns:a16="http://schemas.microsoft.com/office/drawing/2014/main" id="{B416C37E-2799-E0F4-EA89-C1E5EE5D82B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61124" y="2067375"/>
            <a:ext cx="115747" cy="115746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lIns="0" tIns="0" rIns="2880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Modulus Bold" panose="02000500000000000000" pitchFamily="2" charset="77"/>
              <a:buChar char="∙"/>
              <a:defRPr sz="1000" b="0" i="0">
                <a:noFill/>
                <a:latin typeface="Tw Cen MT" panose="020B0602020104020603" pitchFamily="34" charset="77"/>
              </a:defRPr>
            </a:lvl1pPr>
            <a:lvl2pPr marL="6858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2pPr>
            <a:lvl3pPr marL="11430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3pPr>
            <a:lvl4pPr marL="16002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4pPr>
            <a:lvl5pPr marL="20574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7" name="Text Placeholder 40">
            <a:extLst>
              <a:ext uri="{FF2B5EF4-FFF2-40B4-BE49-F238E27FC236}">
                <a16:creationId xmlns:a16="http://schemas.microsoft.com/office/drawing/2014/main" id="{256EAB0D-9BD3-13D0-E069-905F2F71746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94471" y="2067375"/>
            <a:ext cx="115747" cy="115746"/>
          </a:xfrm>
          <a:prstGeom prst="ellipse">
            <a:avLst/>
          </a:prstGeom>
          <a:solidFill>
            <a:schemeClr val="accent1"/>
          </a:solidFill>
          <a:ln w="12700">
            <a:noFill/>
          </a:ln>
        </p:spPr>
        <p:txBody>
          <a:bodyPr lIns="0" tIns="0" rIns="2880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Modulus Bold" panose="02000500000000000000" pitchFamily="2" charset="77"/>
              <a:buChar char="∙"/>
              <a:defRPr sz="1000" b="0" i="0">
                <a:noFill/>
                <a:latin typeface="Tw Cen MT" panose="020B0602020104020603" pitchFamily="34" charset="77"/>
              </a:defRPr>
            </a:lvl1pPr>
            <a:lvl2pPr marL="6858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2pPr>
            <a:lvl3pPr marL="11430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3pPr>
            <a:lvl4pPr marL="16002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4pPr>
            <a:lvl5pPr marL="20574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28" name="Text Placeholder 40">
            <a:extLst>
              <a:ext uri="{FF2B5EF4-FFF2-40B4-BE49-F238E27FC236}">
                <a16:creationId xmlns:a16="http://schemas.microsoft.com/office/drawing/2014/main" id="{5B86CF93-5148-DFC0-05EC-E1DBC610645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50321" y="2118627"/>
            <a:ext cx="7832732" cy="13243"/>
          </a:xfrm>
          <a:solidFill>
            <a:schemeClr val="accent2"/>
          </a:solidFill>
          <a:ln w="12700">
            <a:noFill/>
          </a:ln>
        </p:spPr>
        <p:txBody>
          <a:bodyPr lIns="0" tIns="0" rIns="28800" bIns="0" anchor="ctr" anchorCtr="0">
            <a:noAutofit/>
          </a:bodyPr>
          <a:lstStyle>
            <a:lvl1pPr marL="0" indent="0" algn="ctr">
              <a:lnSpc>
                <a:spcPct val="100000"/>
              </a:lnSpc>
              <a:buFont typeface="Modulus Bold" panose="02000500000000000000" pitchFamily="2" charset="77"/>
              <a:buChar char="∙"/>
              <a:defRPr sz="1000" b="0" i="0">
                <a:noFill/>
                <a:latin typeface="Tw Cen MT" panose="020B0602020104020603" pitchFamily="34" charset="77"/>
              </a:defRPr>
            </a:lvl1pPr>
            <a:lvl2pPr marL="6858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2pPr>
            <a:lvl3pPr marL="11430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3pPr>
            <a:lvl4pPr marL="16002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4pPr>
            <a:lvl5pPr marL="2057400" indent="-228600">
              <a:buFont typeface="Modulus Bold" panose="02000500000000000000" pitchFamily="2" charset="77"/>
              <a:buChar char="∙"/>
              <a:defRPr sz="10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4F8F555-76A4-0B9B-2F4F-D23AA6A5BB4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774891" y="2311981"/>
            <a:ext cx="2024063" cy="27178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1pPr>
            <a:lvl2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100" b="0" i="0" cap="all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600">
                <a:solidFill>
                  <a:schemeClr val="bg1"/>
                </a:solidFill>
              </a:defRPr>
            </a:lvl3pPr>
            <a:lvl4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1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E564FCFD-D89E-063E-93A6-8C42E1E986B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495789" y="2311981"/>
            <a:ext cx="2024063" cy="27178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1pPr>
            <a:lvl2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100" b="0" i="0" cap="all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600">
                <a:solidFill>
                  <a:schemeClr val="bg1"/>
                </a:solidFill>
              </a:defRPr>
            </a:lvl3pPr>
            <a:lvl4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1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96236872-FB5A-93D3-46CD-963138BE10B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343067" y="2311981"/>
            <a:ext cx="2024063" cy="271780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2400">
                <a:solidFill>
                  <a:schemeClr val="bg1"/>
                </a:solidFill>
              </a:defRPr>
            </a:lvl1pPr>
            <a:lvl2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100" b="0" i="0" cap="all" baseline="0">
                <a:solidFill>
                  <a:schemeClr val="bg1"/>
                </a:solidFill>
                <a:latin typeface="Tw Cen MT" panose="020B0602020104020603" pitchFamily="34" charset="77"/>
              </a:defRPr>
            </a:lvl2pPr>
            <a:lvl3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600">
                <a:solidFill>
                  <a:schemeClr val="bg1"/>
                </a:solidFill>
              </a:defRPr>
            </a:lvl3pPr>
            <a:lvl4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  <a:defRPr sz="11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2ABE66-BF8B-0013-FFE2-8E0F618D13E1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6D7BF93-AA31-DEE6-9E5D-B7EFB5DAA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8ADC065-39F4-AB09-BD7E-6F073D9BF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22AA038B-3F5C-2AAA-67F2-200858E6F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F88AC3C-E9DC-0076-3EEE-74E67027F0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17" name="Picture 16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8F07C322-828E-6AD2-0529-3A8D22FA6C0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CACD55-39A2-F4E5-25F3-FACE872427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AC8FB4-050D-1CD1-DFCA-B226FE6FA55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98DB4F-9B08-580E-20D4-091FF21A4A9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906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E09FBE6-1151-FF21-7A28-F281BD0B8E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0427" y="2695023"/>
            <a:ext cx="4839500" cy="17446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lamore" panose="02000500000000000000" pitchFamily="2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215388" indent="-17303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6"/>
              </a:buClr>
              <a:buFont typeface="Wingdings" pitchFamily="2" charset="2"/>
              <a:buChar char="§"/>
              <a:defRPr sz="1100"/>
            </a:lvl3pPr>
            <a:lvl4pPr marL="1600200" indent="-228600">
              <a:buClr>
                <a:schemeClr val="accent6"/>
              </a:buClr>
              <a:buFont typeface="Wingdings" pitchFamily="2" charset="2"/>
              <a:buChar char="§"/>
              <a:defRPr sz="1050"/>
            </a:lvl4pPr>
            <a:lvl5pPr marL="2057400" indent="-228600">
              <a:buClr>
                <a:schemeClr val="accent6"/>
              </a:buClr>
              <a:buFont typeface="Wingdings" pitchFamily="2" charset="2"/>
              <a:buChar char="§"/>
              <a:defRPr sz="1050"/>
            </a:lvl5pPr>
          </a:lstStyle>
          <a:p>
            <a:pPr lvl="0"/>
            <a:r>
              <a:rPr lang="en-US"/>
              <a:t>Section Title</a:t>
            </a:r>
          </a:p>
          <a:p>
            <a:pPr lvl="1"/>
            <a:r>
              <a:rPr lang="en-US"/>
              <a:t>Item One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A463284-0E45-494D-F47D-8BEFF91A2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0427" y="1170826"/>
            <a:ext cx="3768976" cy="1949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Glamore" panose="02000500000000000000" pitchFamily="2" charset="0"/>
              <a:buNone/>
              <a:defRPr sz="1200" b="0" i="0" cap="all" baseline="0">
                <a:solidFill>
                  <a:schemeClr val="accent1"/>
                </a:solidFill>
                <a:latin typeface="MADE GoodTime Grotesk" panose="02000503000000020004" pitchFamily="2" charset="77"/>
              </a:defRPr>
            </a:lvl1pPr>
            <a:lvl2pPr marL="685800" indent="0">
              <a:buFont typeface="Glamore" panose="02000500000000000000" pitchFamily="2" charset="0"/>
              <a:buChar char="∙"/>
              <a:defRPr/>
            </a:lvl2pPr>
            <a:lvl3pPr marL="1143000" indent="0">
              <a:buFont typeface="Glamore" panose="02000500000000000000" pitchFamily="2" charset="0"/>
              <a:buChar char="∙"/>
              <a:defRPr/>
            </a:lvl3pPr>
            <a:lvl4pPr marL="1600200" indent="0">
              <a:buFont typeface="Glamore" panose="02000500000000000000" pitchFamily="2" charset="0"/>
              <a:buChar char="∙"/>
              <a:defRPr/>
            </a:lvl4pPr>
            <a:lvl5pPr marL="2057400" indent="0">
              <a:buFont typeface="Glamore" panose="02000500000000000000" pitchFamily="2" charset="0"/>
              <a:buChar char="∙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D165C4-1CAF-3073-D681-41D1CA289CA7}"/>
              </a:ext>
            </a:extLst>
          </p:cNvPr>
          <p:cNvSpPr/>
          <p:nvPr userDrawn="1"/>
        </p:nvSpPr>
        <p:spPr>
          <a:xfrm>
            <a:off x="6096000" y="0"/>
            <a:ext cx="6096000" cy="6201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FDED327-6304-1ABF-DBF9-F4FD594563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0825" y="544513"/>
            <a:ext cx="5113338" cy="5113337"/>
          </a:xfrm>
        </p:spPr>
        <p:txBody>
          <a:bodyPr>
            <a:normAutofit/>
          </a:bodyPr>
          <a:lstStyle>
            <a:lvl1pPr>
              <a:buNone/>
              <a:defRPr sz="1400">
                <a:solidFill>
                  <a:schemeClr val="bg1"/>
                </a:solidFill>
              </a:defRPr>
            </a:lvl1pPr>
          </a:lstStyle>
          <a:p>
            <a:endParaRPr lang="en-E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DA2BC6-BF32-79F2-BE4C-13E3D498C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427" y="1685320"/>
            <a:ext cx="4839500" cy="648000"/>
          </a:xfrm>
        </p:spPr>
        <p:txBody>
          <a:bodyPr lIns="0" tIns="0" rIns="0" bIns="0">
            <a:normAutofit/>
          </a:bodyPr>
          <a:lstStyle>
            <a:lvl1pPr>
              <a:defRPr sz="3600">
                <a:solidFill>
                  <a:schemeClr val="tx2"/>
                </a:solidFill>
                <a:latin typeface="MADE GoodTime Grotesk" panose="02000503000000020004" pitchFamily="2" charset="77"/>
              </a:defRPr>
            </a:lvl1pPr>
          </a:lstStyle>
          <a:p>
            <a:r>
              <a:rPr lang="en-US"/>
              <a:t>Click to edit title style</a:t>
            </a:r>
            <a:endParaRPr lang="en-E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3036D4-5687-6D8A-4197-F269C3FEF203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2E5E75D-9FA8-2B5A-0F9D-3A7B54843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859DEF-03CD-BD1B-2D0F-C61537E66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272995DC-2D68-9F3C-9B6F-16AFCD2C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EC4A1EC-2204-0825-AC92-B0631D1ED8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17" name="Picture 16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4DA79226-0BA9-2430-33B5-1E5526C5F1E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37B4DB4-5C1B-2976-F77F-C8A2B7C6994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4A4253-643C-193D-A099-4BB93B77EE47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5ED204-B139-9E3C-B089-CCA43A37636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776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9">
            <a:extLst>
              <a:ext uri="{FF2B5EF4-FFF2-40B4-BE49-F238E27FC236}">
                <a16:creationId xmlns:a16="http://schemas.microsoft.com/office/drawing/2014/main" id="{F12453E6-C9F7-2EBE-7874-D74C69EFC7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8096" y="2695023"/>
            <a:ext cx="4839500" cy="174466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Glamore" panose="02000500000000000000" pitchFamily="2" charset="0"/>
              <a:buNone/>
              <a:tabLst/>
              <a:defRPr sz="2400">
                <a:solidFill>
                  <a:schemeClr val="tx2"/>
                </a:solidFill>
              </a:defRPr>
            </a:lvl1pPr>
            <a:lvl2pPr marL="216000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itchFamily="2" charset="2"/>
              <a:buChar char="§"/>
              <a:tabLst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6"/>
              </a:buClr>
              <a:buFont typeface="Wingdings" pitchFamily="2" charset="2"/>
              <a:buChar char="§"/>
              <a:defRPr sz="1100"/>
            </a:lvl3pPr>
            <a:lvl4pPr marL="1600200" indent="-228600">
              <a:buClr>
                <a:schemeClr val="accent6"/>
              </a:buClr>
              <a:buFont typeface="Wingdings" pitchFamily="2" charset="2"/>
              <a:buChar char="§"/>
              <a:defRPr sz="1050"/>
            </a:lvl4pPr>
            <a:lvl5pPr marL="2057400" indent="-228600">
              <a:buClr>
                <a:schemeClr val="accent6"/>
              </a:buClr>
              <a:buFont typeface="Wingdings" pitchFamily="2" charset="2"/>
              <a:buChar char="§"/>
              <a:defRPr sz="1050"/>
            </a:lvl5pPr>
          </a:lstStyle>
          <a:p>
            <a:pPr lvl="0"/>
            <a:r>
              <a:rPr lang="en-US"/>
              <a:t>Section Title</a:t>
            </a:r>
          </a:p>
          <a:p>
            <a:pPr lvl="1"/>
            <a:r>
              <a:rPr lang="en-US"/>
              <a:t>Item One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A463284-0E45-494D-F47D-8BEFF91A23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08096" y="1263424"/>
            <a:ext cx="3733210" cy="19498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Glamore" panose="02000500000000000000" pitchFamily="2" charset="0"/>
              <a:buNone/>
              <a:defRPr sz="1200" b="0" i="0" cap="all" baseline="0">
                <a:solidFill>
                  <a:schemeClr val="accent1"/>
                </a:solidFill>
                <a:latin typeface="MADE GoodTime Grotesk" panose="02000503000000020004" pitchFamily="2" charset="77"/>
              </a:defRPr>
            </a:lvl1pPr>
            <a:lvl2pPr marL="685800" indent="0">
              <a:buFont typeface="Glamore" panose="02000500000000000000" pitchFamily="2" charset="0"/>
              <a:buChar char="∙"/>
              <a:defRPr/>
            </a:lvl2pPr>
            <a:lvl3pPr marL="1143000" indent="0">
              <a:buFont typeface="Glamore" panose="02000500000000000000" pitchFamily="2" charset="0"/>
              <a:buChar char="∙"/>
              <a:defRPr/>
            </a:lvl3pPr>
            <a:lvl4pPr marL="1600200" indent="0">
              <a:buFont typeface="Glamore" panose="02000500000000000000" pitchFamily="2" charset="0"/>
              <a:buChar char="∙"/>
              <a:defRPr/>
            </a:lvl4pPr>
            <a:lvl5pPr marL="2057400" indent="0">
              <a:buFont typeface="Glamore" panose="02000500000000000000" pitchFamily="2" charset="0"/>
              <a:buChar char="∙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D165C4-1CAF-3073-D681-41D1CA289CA7}"/>
              </a:ext>
            </a:extLst>
          </p:cNvPr>
          <p:cNvSpPr/>
          <p:nvPr userDrawn="1"/>
        </p:nvSpPr>
        <p:spPr>
          <a:xfrm>
            <a:off x="0" y="0"/>
            <a:ext cx="6096000" cy="62011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8FDED327-6304-1ABF-DBF9-F4FD5945638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825" y="544513"/>
            <a:ext cx="5113338" cy="5113337"/>
          </a:xfrm>
        </p:spPr>
        <p:txBody>
          <a:bodyPr>
            <a:normAutofit/>
          </a:bodyPr>
          <a:lstStyle>
            <a:lvl1pPr>
              <a:buNone/>
              <a:defRPr sz="1400"/>
            </a:lvl1pPr>
          </a:lstStyle>
          <a:p>
            <a:endParaRPr lang="en-EG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DA2BC6-BF32-79F2-BE4C-13E3D498CA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8096" y="1685320"/>
            <a:ext cx="4839500" cy="648000"/>
          </a:xfrm>
        </p:spPr>
        <p:txBody>
          <a:bodyPr lIns="0" tIns="0" rIns="0" bIns="0">
            <a:normAutofit/>
          </a:bodyPr>
          <a:lstStyle>
            <a:lvl1pPr>
              <a:defRPr sz="3600">
                <a:solidFill>
                  <a:schemeClr val="tx2"/>
                </a:solidFill>
                <a:latin typeface="MADE GoodTime Grotesk" panose="02000503000000020004" pitchFamily="2" charset="77"/>
              </a:defRPr>
            </a:lvl1pPr>
          </a:lstStyle>
          <a:p>
            <a:r>
              <a:rPr lang="en-US"/>
              <a:t>Click to edit title style</a:t>
            </a:r>
            <a:endParaRPr lang="en-EG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8148CE-4A07-6872-1512-18202FD50373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96B907D-078C-989F-12BA-C8A9C2F84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5B5A60D-2F9E-CC27-9720-4EBF311AE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7562-FC84-097A-7E6D-641CC5DCB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8EC0130-AA9E-9202-49F5-57177C581D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8" name="Picture 7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C133D956-77F6-7202-4414-A91B96429F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8EC786-837D-2270-5DE2-E8A58EC80ED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072BA0-F1C3-FD40-4096-A2FD4CB6F03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6C05DB-45C8-5FA3-F82B-53DE3A0D307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705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-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84E196-FBD3-15A6-A448-05A1AF211B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4409" y="5652492"/>
            <a:ext cx="3763181" cy="28015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Email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03A6D2F-ABC1-3542-8635-DCDC6E44EF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0788" y="5214524"/>
            <a:ext cx="9747250" cy="407988"/>
          </a:xfrm>
        </p:spPr>
        <p:txBody>
          <a:bodyPr tIns="0"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Name, Title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25BC65-812A-9E13-5CF9-8FE77ABF91DD}"/>
              </a:ext>
            </a:extLst>
          </p:cNvPr>
          <p:cNvSpPr txBox="1"/>
          <p:nvPr userDrawn="1"/>
        </p:nvSpPr>
        <p:spPr>
          <a:xfrm>
            <a:off x="5030110" y="4815212"/>
            <a:ext cx="212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>
                <a:solidFill>
                  <a:schemeClr val="bg2"/>
                </a:solidFill>
                <a:latin typeface="MADE GoodTime Grotesk" panose="02000503000000020004" pitchFamily="2" charset="77"/>
              </a:rPr>
              <a:t>Contact: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306B0080-2EEF-CD11-06B2-E3552E3F48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14409" y="5937305"/>
            <a:ext cx="3763181" cy="28015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Phone Number</a:t>
            </a:r>
          </a:p>
        </p:txBody>
      </p:sp>
    </p:spTree>
    <p:extLst>
      <p:ext uri="{BB962C8B-B14F-4D97-AF65-F5344CB8AC3E}">
        <p14:creationId xmlns:p14="http://schemas.microsoft.com/office/powerpoint/2010/main" val="415227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55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n-w-foot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F8E3B7-1824-F274-9C8B-1962C49D46E7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193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rgundy-w-foo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F8E3B7-1824-F274-9C8B-1962C49D46E7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02FEE62-8BAA-2C17-2B0C-C1BB91B9F1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67EB93-1CF8-8273-29BB-934B76FD8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F94A599-085E-FA98-8D4A-83B9E260E5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31BD166-A2CB-2DF2-0935-F925F0A4FCF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10" name="Picture 9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B0FD42BA-BF54-1B2D-C06B-E080E8592A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BFAB0E-509D-F2B7-4F22-053798088FD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D47586-ED3C-BF58-8C91-0EB7AEBDD9A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7FB41F-769E-3E55-3A12-CF88E504465F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35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764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tent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5EE0072-5334-4212-AA42-FA4DA9A39940}"/>
              </a:ext>
            </a:extLst>
          </p:cNvPr>
          <p:cNvSpPr/>
          <p:nvPr userDrawn="1"/>
        </p:nvSpPr>
        <p:spPr>
          <a:xfrm>
            <a:off x="0" y="0"/>
            <a:ext cx="6096000" cy="62011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3C5935-48BE-DCFC-B1DE-6A75857BD7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1532" y="873306"/>
            <a:ext cx="4452937" cy="4454525"/>
          </a:xfrm>
        </p:spPr>
        <p:txBody>
          <a:bodyPr>
            <a:normAutofit/>
          </a:bodyPr>
          <a:lstStyle>
            <a:lvl1pPr>
              <a:buNone/>
              <a:defRPr sz="1600"/>
            </a:lvl1pPr>
          </a:lstStyle>
          <a:p>
            <a:endParaRPr lang="en-EG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C943030-0544-0E65-9A50-B02AE65A83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182" y="2500493"/>
            <a:ext cx="4465637" cy="1200150"/>
          </a:xfrm>
        </p:spPr>
        <p:txBody>
          <a:bodyPr bIns="0"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  <a:lvl2pPr marL="457200" indent="0" algn="l">
              <a:buNone/>
              <a:defRPr>
                <a:solidFill>
                  <a:schemeClr val="bg1"/>
                </a:solidFill>
              </a:defRPr>
            </a:lvl2pPr>
            <a:lvl3pPr marL="914400" indent="0" algn="l">
              <a:buNone/>
              <a:defRPr>
                <a:solidFill>
                  <a:schemeClr val="bg1"/>
                </a:solidFill>
              </a:defRPr>
            </a:lvl3pPr>
            <a:lvl4pPr marL="1371600" indent="0" algn="l">
              <a:buNone/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DFC071-86AC-58A8-54DA-111DCB2CC4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17158" y="873125"/>
            <a:ext cx="4453686" cy="4454286"/>
          </a:xfrm>
        </p:spPr>
        <p:txBody>
          <a:bodyPr anchor="ctr">
            <a:normAutofit/>
          </a:bodyPr>
          <a:lstStyle>
            <a:lvl1pPr marL="228600" indent="-457200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6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Item One</a:t>
            </a:r>
          </a:p>
          <a:p>
            <a:pPr lvl="0"/>
            <a:r>
              <a:rPr lang="en-US"/>
              <a:t>Item Two</a:t>
            </a:r>
          </a:p>
          <a:p>
            <a:pPr lvl="0"/>
            <a:r>
              <a:rPr lang="en-US"/>
              <a:t>Item Three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0596F0-A978-5F0F-2FD2-679EEC7FCCE6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9896142-8FBA-8180-8C04-5302603167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98E8477-DE7A-EF0D-824B-EE4B098A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F8588-F6D3-8C48-8135-AA849C22F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0DDE632-1AF5-7408-D6E0-349851A504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11" name="Picture 10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F09C7E41-F2C9-CF5C-E7B2-DCAACC1F86E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0F45FD-26DC-220E-306C-290E64083FC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B5C2CC-7541-8CE4-4B0E-D58F7C7A9D7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DB32C7-F154-1311-A8C5-5802429218EF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450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plit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0D3D42-7AA3-DF66-2DC0-C4CAF445B684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33AB1FB-7312-1452-5597-A9431D7D67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6750" y="3682324"/>
            <a:ext cx="4130537" cy="1393825"/>
          </a:xfrm>
        </p:spPr>
        <p:txBody>
          <a:bodyPr lIns="0" tIns="0" rIns="0" bIns="0">
            <a:noAutofit/>
          </a:bodyPr>
          <a:lstStyle>
            <a:lvl1pPr marL="7938" indent="0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Font typeface="Glamore" panose="02000500000000000000" pitchFamily="2" charset="0"/>
              <a:buNone/>
              <a:tabLst/>
              <a:defRPr sz="1600">
                <a:solidFill>
                  <a:schemeClr val="bg1"/>
                </a:solidFill>
              </a:defRPr>
            </a:lvl1pPr>
            <a:lvl2pPr marL="136525" indent="-136525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200">
                <a:solidFill>
                  <a:schemeClr val="tx2"/>
                </a:solidFill>
              </a:defRPr>
            </a:lvl2pPr>
            <a:lvl3pPr marL="136525" indent="-136525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200">
                <a:solidFill>
                  <a:schemeClr val="tx2"/>
                </a:solidFill>
              </a:defRPr>
            </a:lvl3pPr>
            <a:lvl4pPr marL="136525" indent="-136525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200">
                <a:solidFill>
                  <a:schemeClr val="tx2"/>
                </a:solidFill>
              </a:defRPr>
            </a:lvl4pPr>
            <a:lvl5pPr marL="136525" indent="-136525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0F339F-EB9F-2892-B301-46DEC3DCC9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238" y="1894135"/>
            <a:ext cx="4130537" cy="10001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Font typeface="Glamore" panose="02000500000000000000" pitchFamily="2" charset="0"/>
              <a:buNone/>
              <a:tabLst/>
              <a:defRPr sz="600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EFA8B34-E2F6-A95B-46A1-A12F6F8FE0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750" y="2701910"/>
            <a:ext cx="4130537" cy="528530"/>
          </a:xfrm>
        </p:spPr>
        <p:txBody>
          <a:bodyPr>
            <a:noAutofit/>
          </a:bodyPr>
          <a:lstStyle>
            <a:lvl1pPr>
              <a:buNone/>
              <a:defRPr sz="3600" i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pPr lvl="0"/>
            <a:r>
              <a:rPr lang="en-US"/>
              <a:t>Insert sub-title here</a:t>
            </a:r>
            <a:endParaRPr lang="en-EG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3BC43A0-EAD6-8383-5234-B15D3CCA73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9732" y="3682324"/>
            <a:ext cx="4126320" cy="1393825"/>
          </a:xfrm>
        </p:spPr>
        <p:txBody>
          <a:bodyPr lIns="0" tIns="0" rIns="0" bIns="0">
            <a:noAutofit/>
          </a:bodyPr>
          <a:lstStyle>
            <a:lvl1pPr marL="11113" indent="0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Glamore" panose="02000500000000000000" pitchFamily="2" charset="0"/>
              <a:buNone/>
              <a:tabLst/>
              <a:defRPr sz="1600">
                <a:solidFill>
                  <a:schemeClr val="bg1"/>
                </a:solidFill>
              </a:defRPr>
            </a:lvl1pPr>
            <a:lvl2pPr marL="628650" indent="-171450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</a:defRPr>
            </a:lvl2pPr>
            <a:lvl3pPr marL="1085850" indent="-171450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</a:defRPr>
            </a:lvl3pPr>
            <a:lvl4pPr marL="1543050" indent="-171450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</a:defRPr>
            </a:lvl4pPr>
            <a:lvl5pPr marL="2000250" indent="-171450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5967146-6825-5849-620D-722878C1C85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60220" y="1894135"/>
            <a:ext cx="4126320" cy="1000125"/>
          </a:xfrm>
        </p:spPr>
        <p:txBody>
          <a:bodyPr lIns="0" tIns="0" rIns="0" bIns="0">
            <a:noAutofit/>
          </a:bodyPr>
          <a:lstStyle>
            <a:lvl1pPr marL="11113" indent="0">
              <a:lnSpc>
                <a:spcPct val="100000"/>
              </a:lnSpc>
              <a:buFont typeface="Glamore" panose="02000500000000000000" pitchFamily="2" charset="0"/>
              <a:buNone/>
              <a:tabLst/>
              <a:defRPr sz="600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C543E10-563B-95D5-9DC6-0D5DB4A3D6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9732" y="2701910"/>
            <a:ext cx="4126320" cy="528530"/>
          </a:xfrm>
        </p:spPr>
        <p:txBody>
          <a:bodyPr>
            <a:noAutofit/>
          </a:bodyPr>
          <a:lstStyle>
            <a:lvl1pPr>
              <a:buNone/>
              <a:defRPr sz="3600" i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pPr lvl="0"/>
            <a:r>
              <a:rPr lang="en-US"/>
              <a:t>Insert sub-title here</a:t>
            </a:r>
            <a:endParaRPr lang="en-EG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DC06D7-A614-E4C0-1445-2EE8F8B8934C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CAC5424-80AF-FBCA-828D-975355B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568B92B-BF67-3865-56EF-5B8B8655B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852B67-0E3F-797A-8E88-1D56A2752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4FCF129-80D9-9FCF-FA36-507E3218AE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6" name="Picture 5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9B31A74D-4C76-F9EA-5818-E0326A7D25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237B1-630B-1F77-17E1-F12A2643447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47A2B6-004B-B873-E8BA-952F94D4A065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DB588C-96C8-E979-4C1B-F8EDB12E5969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008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pli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492908-78D0-83E5-50FC-29E1BB32047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93356" y="1022812"/>
            <a:ext cx="4270548" cy="4232244"/>
          </a:xfrm>
        </p:spPr>
        <p:txBody>
          <a:bodyPr>
            <a:normAutofit/>
          </a:bodyPr>
          <a:lstStyle>
            <a:lvl1pPr>
              <a:buNone/>
              <a:defRPr sz="1600"/>
            </a:lvl1pPr>
          </a:lstStyle>
          <a:p>
            <a:endParaRPr lang="en-EG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33AB1FB-7312-1452-5597-A9431D7D67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6750" y="3682324"/>
            <a:ext cx="4643438" cy="139382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Glamore" panose="02000500000000000000" pitchFamily="2" charset="0"/>
              <a:buNone/>
              <a:tabLst/>
              <a:defRPr sz="1800">
                <a:solidFill>
                  <a:schemeClr val="tx2"/>
                </a:solidFill>
              </a:defRPr>
            </a:lvl1pPr>
            <a:lvl2pPr marL="628650" indent="-171450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</a:defRPr>
            </a:lvl2pPr>
            <a:lvl3pPr marL="1085850" indent="-171450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</a:defRPr>
            </a:lvl3pPr>
            <a:lvl4pPr marL="1543050" indent="-171450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</a:defRPr>
            </a:lvl4pPr>
            <a:lvl5pPr marL="2000250" indent="-171450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Font typeface="Wingdings" pitchFamily="2" charset="2"/>
              <a:buChar char="§"/>
              <a:defRPr sz="12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0F339F-EB9F-2892-B301-46DEC3DCC9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7238" y="1894135"/>
            <a:ext cx="4643438" cy="1000125"/>
          </a:xfrm>
        </p:spPr>
        <p:txBody>
          <a:bodyPr lIns="0" tIns="0" rIns="0" bIns="0">
            <a:noAutofit/>
          </a:bodyPr>
          <a:lstStyle>
            <a:lvl1pPr marL="11113" indent="0">
              <a:lnSpc>
                <a:spcPct val="100000"/>
              </a:lnSpc>
              <a:buFont typeface="Glamore" panose="02000500000000000000" pitchFamily="2" charset="0"/>
              <a:buNone/>
              <a:tabLst/>
              <a:defRPr sz="6000">
                <a:solidFill>
                  <a:schemeClr val="tx2"/>
                </a:solidFill>
                <a:latin typeface="MADE GoodTime Grotesk" panose="02000503000000020004" pitchFamily="2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EFA8B34-E2F6-A95B-46A1-A12F6F8FE0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750" y="2701910"/>
            <a:ext cx="4643438" cy="528530"/>
          </a:xfrm>
        </p:spPr>
        <p:txBody>
          <a:bodyPr>
            <a:noAutofit/>
          </a:bodyPr>
          <a:lstStyle>
            <a:lvl1pPr>
              <a:buNone/>
              <a:defRPr sz="3600" i="0">
                <a:solidFill>
                  <a:schemeClr val="tx2"/>
                </a:solidFill>
                <a:latin typeface="MADE GoodTime Grotesk" panose="02000503000000020004" pitchFamily="2" charset="77"/>
              </a:defRPr>
            </a:lvl1pPr>
          </a:lstStyle>
          <a:p>
            <a:pPr lvl="0"/>
            <a:r>
              <a:rPr lang="en-US"/>
              <a:t>Insert sub-title here</a:t>
            </a:r>
            <a:endParaRPr lang="en-E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173A24-5DF8-7C31-CE93-5D7663C44165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C7B45BD-0210-FA3E-0E21-715F169E1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5402D6F-6EDA-4F0C-929A-AE99F352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E856AA6-634C-7303-2737-3E413409F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AC9FCA2-435E-BF54-7236-C3BC3B15D3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9" name="Picture 8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0300D555-84E6-27C1-66C4-4E8A6810BB6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8F93A6-1B98-1D38-73BA-7187ADAECFA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35ED91-0FF8-590B-A41D-362C58B32266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B09CC0-9F05-E137-8D56-86CEBE30B2E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1425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ntent Image 4" preserve="1" userDrawn="1">
  <p:cSld name="1_Content Image 4">
    <p:bg>
      <p:bgPr>
        <a:solidFill>
          <a:schemeClr val="bg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876626" y="1697984"/>
            <a:ext cx="2305375" cy="3486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91425" bIns="137160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dulus Bold" panose="02000500000000000000" pitchFamily="2" charset="77"/>
              <a:buNone/>
              <a:defRPr sz="1800" b="0" i="0" u="none" strike="noStrike" cap="none">
                <a:solidFill>
                  <a:schemeClr val="bg2"/>
                </a:solidFill>
                <a:latin typeface="MADE GoodTime Grotesk" panose="02000503000000020004" pitchFamily="2" charset="77"/>
                <a:ea typeface="MADE GoodTime Grotesk" panose="02000503000000020004" pitchFamily="2" charset="7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17"/>
          <p:cNvSpPr txBox="1"/>
          <p:nvPr/>
        </p:nvSpPr>
        <p:spPr>
          <a:xfrm>
            <a:off x="4062845" y="1220122"/>
            <a:ext cx="72190" cy="302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endParaRPr sz="1500" b="0" i="0" u="none" strike="noStrike" cap="none">
              <a:solidFill>
                <a:srgbClr val="000000"/>
              </a:solidFill>
              <a:latin typeface="Tw Cen MT" panose="020B0602020104020603" pitchFamily="34" charset="77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7"/>
          <p:cNvSpPr txBox="1">
            <a:spLocks noGrp="1"/>
          </p:cNvSpPr>
          <p:nvPr>
            <p:ph type="body" idx="2"/>
          </p:nvPr>
        </p:nvSpPr>
        <p:spPr>
          <a:xfrm>
            <a:off x="3640607" y="1697984"/>
            <a:ext cx="2305375" cy="3486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91425" bIns="137160" anchor="ctr" anchorCtr="0">
            <a:noAutofit/>
          </a:bodyPr>
          <a:lstStyle>
            <a:lvl1pPr marL="7938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 panose="020B0604020202020204" pitchFamily="34" charset="0"/>
              <a:buNone/>
              <a:tabLst/>
              <a:defRPr sz="1800" b="0" i="0" u="none" strike="noStrike" cap="none">
                <a:solidFill>
                  <a:schemeClr val="bg2"/>
                </a:solidFill>
                <a:latin typeface="MADE GoodTime Grotesk" panose="02000503000000020004" pitchFamily="2" charset="77"/>
                <a:ea typeface="MADE GoodTime Grotesk" panose="02000503000000020004" pitchFamily="2" charset="7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body" idx="3"/>
          </p:nvPr>
        </p:nvSpPr>
        <p:spPr>
          <a:xfrm>
            <a:off x="6456544" y="1697984"/>
            <a:ext cx="2305375" cy="3486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91425" bIns="137160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dulus Bold" panose="02000500000000000000" pitchFamily="2" charset="77"/>
              <a:buNone/>
              <a:defRPr sz="1800" b="0" i="0" u="none" strike="noStrike" cap="none">
                <a:solidFill>
                  <a:schemeClr val="bg2"/>
                </a:solidFill>
                <a:latin typeface="MADE GoodTime Grotesk" panose="02000503000000020004" pitchFamily="2" charset="77"/>
                <a:ea typeface="MADE GoodTime Grotesk" panose="02000503000000020004" pitchFamily="2" charset="7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body" idx="4"/>
          </p:nvPr>
        </p:nvSpPr>
        <p:spPr>
          <a:xfrm>
            <a:off x="9220525" y="1697984"/>
            <a:ext cx="2305375" cy="3486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0" rIns="91425" bIns="137160" anchor="ctr" anchorCtr="0">
            <a:noAutofit/>
          </a:bodyPr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dulus Bold" panose="02000500000000000000" pitchFamily="2" charset="77"/>
              <a:buNone/>
              <a:defRPr sz="1800" b="0" i="0" u="none" strike="noStrike" cap="none">
                <a:solidFill>
                  <a:schemeClr val="bg2"/>
                </a:solidFill>
                <a:latin typeface="MADE GoodTime Grotesk" panose="02000503000000020004" pitchFamily="2" charset="77"/>
                <a:ea typeface="MADE GoodTime Grotesk" panose="02000503000000020004" pitchFamily="2" charset="7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9"/>
          </p:nvPr>
        </p:nvSpPr>
        <p:spPr>
          <a:xfrm>
            <a:off x="876625" y="451155"/>
            <a:ext cx="10574009" cy="84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7463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tabLst/>
              <a:defRPr sz="4800" b="0" i="0" u="none" strike="noStrike" cap="none">
                <a:solidFill>
                  <a:schemeClr val="tx2"/>
                </a:solidFill>
                <a:latin typeface="MADE GoodTime Grotesk" panose="02000503000000020004" pitchFamily="2" charset="77"/>
                <a:ea typeface="MADE GoodTime Grotesk" panose="02000503000000020004" pitchFamily="2" charset="77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E91E5609-44FD-545C-BEED-3FA8571AFA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626" y="2115866"/>
            <a:ext cx="2305375" cy="35945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4093250A-BB20-8CB9-BE09-64A7D376B4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30458" y="2115866"/>
            <a:ext cx="2305375" cy="35945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731A3049-4268-14AE-7550-9C25D2E251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6544" y="2115866"/>
            <a:ext cx="2305375" cy="35945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522CD937-F53C-A82F-4848-F8597FD2A8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0525" y="2115866"/>
            <a:ext cx="2305375" cy="359456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F8EF4D-AD86-E981-0AAE-37F7A2047B66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E570FEB-2E6D-375A-79DA-AB996DE50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AF77072-B4EB-F979-887E-100A9311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905DED6-0982-E73B-3211-FC682E8E360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E6780F5-61F7-4DDB-43DE-78D5610DA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5" name="Picture 4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E2F274EE-2A26-C9FE-BEA6-3D142FFAC4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0C8A9-FBC8-5C25-F69E-6ECA8C67B38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96D70C-BD27-3BE8-6A38-B5F5DDB0DA4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96A757-BD29-789D-4C9B-4350FFDC770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03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34098-EDF6-BFA8-9928-33452288E2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3685" y="2221707"/>
            <a:ext cx="8184630" cy="2414587"/>
          </a:xfrm>
        </p:spPr>
        <p:txBody>
          <a:bodyPr anchor="ctr">
            <a:no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  <a:lvl2pPr marL="457200" indent="0">
              <a:buNone/>
              <a:defRPr sz="6000">
                <a:solidFill>
                  <a:schemeClr val="accent1"/>
                </a:solidFill>
              </a:defRPr>
            </a:lvl2pPr>
            <a:lvl3pPr marL="914400" indent="0">
              <a:buNone/>
              <a:defRPr sz="6000">
                <a:solidFill>
                  <a:schemeClr val="accent1"/>
                </a:solidFill>
              </a:defRPr>
            </a:lvl3pPr>
            <a:lvl4pPr marL="1371600" indent="0">
              <a:buNone/>
              <a:defRPr sz="6000">
                <a:solidFill>
                  <a:schemeClr val="accent1"/>
                </a:solidFill>
              </a:defRPr>
            </a:lvl4pPr>
            <a:lvl5pPr marL="1828800" indent="0">
              <a:buNone/>
              <a:defRPr sz="6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Transition Slide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D64819-E2CE-A35F-A72C-47C39CED0E2F}"/>
              </a:ext>
            </a:extLst>
          </p:cNvPr>
          <p:cNvSpPr/>
          <p:nvPr userDrawn="1"/>
        </p:nvSpPr>
        <p:spPr>
          <a:xfrm>
            <a:off x="0" y="6201137"/>
            <a:ext cx="12192000" cy="66253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377" dist="38100" dir="16200000" rotWithShape="0">
              <a:prstClr val="black">
                <a:alpha val="15149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Tw Cen MT" panose="020B0602020104020603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F6FA6BF-F7A4-11DF-D7FB-A8341BFD3F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9310" y="6234938"/>
            <a:ext cx="575904" cy="593224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F4E6CE1-8EF0-2C18-36ED-8F9CB334F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053" y="6349842"/>
            <a:ext cx="365123" cy="365125"/>
          </a:xfrm>
          <a:prstGeom prst="ellipse">
            <a:avLst/>
          </a:prstGeom>
          <a:solidFill>
            <a:schemeClr val="accent2"/>
          </a:solidFill>
        </p:spPr>
        <p:txBody>
          <a:bodyPr lIns="0" rIns="0" anchor="ctr" anchorCtr="0"/>
          <a:lstStyle>
            <a:lvl1pPr algn="ctr">
              <a:defRPr sz="1100" b="1" i="0" spc="0">
                <a:solidFill>
                  <a:schemeClr val="bg1"/>
                </a:solidFill>
                <a:latin typeface="MADE GoodTime Grotesk" panose="02000503000000020004" pitchFamily="2" charset="77"/>
              </a:defRPr>
            </a:lvl1pPr>
          </a:lstStyle>
          <a:p>
            <a:fld id="{4E24F5C9-538A-DC4A-905C-31B74FCE69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2883679-0790-19BC-17C9-A58026A569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 pitchFamily="34" charset="77"/>
                <a:ea typeface="+mn-ea"/>
                <a:cs typeface="+mn-cs"/>
              </a:rPr>
              <a:t>COPYRIGHT © 2024 GREEN HOUSE. ALL RIGHTS RESERVED. TRADEMARKS ARE THE PROPERTY OF THEIR RESPECTIVE OWNERS. CONFIDENTIAL.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5E3566F-462D-1D82-2AFC-23CC85B176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5086" y="6446578"/>
            <a:ext cx="1843770" cy="197132"/>
          </a:xfrm>
          <a:prstGeom prst="rect">
            <a:avLst/>
          </a:prstGeom>
        </p:spPr>
      </p:pic>
      <p:pic>
        <p:nvPicPr>
          <p:cNvPr id="6" name="Picture 5" descr="A black and red sign with white text&#10;&#10;Description automatically generated">
            <a:extLst>
              <a:ext uri="{FF2B5EF4-FFF2-40B4-BE49-F238E27FC236}">
                <a16:creationId xmlns:a16="http://schemas.microsoft.com/office/drawing/2014/main" id="{EC66A1FC-3D5E-0C29-249A-311C164FD33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566" y="6424523"/>
            <a:ext cx="462051" cy="21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18E946-BFF5-E1E2-FE47-B11DBCBB15E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919" y="6458830"/>
            <a:ext cx="624058" cy="16375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D22CB2-1ABA-4244-BB6E-6187D285B3E8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740406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2CEC4C-0384-208C-0DCE-CF1AAE876B95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2148950" y="6533022"/>
            <a:ext cx="148211" cy="0"/>
          </a:xfrm>
          <a:prstGeom prst="line">
            <a:avLst/>
          </a:prstGeom>
          <a:ln w="31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92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C4F692-9C8C-DFA0-8560-AAF77C1D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9D632-6BBA-7980-5E74-A419A0E77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1B248-90FF-D688-306F-401A6F4BF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349841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 b="0" i="0">
                <a:solidFill>
                  <a:schemeClr val="tx2">
                    <a:alpha val="50000"/>
                  </a:schemeClr>
                </a:solidFill>
                <a:latin typeface="Tw Cen MT" panose="020B0602020104020603" pitchFamily="34" charset="77"/>
              </a:defRPr>
            </a:lvl1pPr>
          </a:lstStyle>
          <a:p>
            <a:r>
              <a:rPr lang="en-US"/>
              <a:t>COPYRIGHT © 2024 GREEN HOUSE. ALL RIGHTS RESERVED. TRADEMARKS ARE THE PROPERTY OF THEIR RESPECTIVE OWNERS. CONFIDENTIAL.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81C86-FDD9-CD4D-E821-AB0DA001741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495100" y="6515100"/>
            <a:ext cx="123031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Classified - Confidential</a:t>
            </a:r>
          </a:p>
        </p:txBody>
      </p:sp>
    </p:spTree>
    <p:extLst>
      <p:ext uri="{BB962C8B-B14F-4D97-AF65-F5344CB8AC3E}">
        <p14:creationId xmlns:p14="http://schemas.microsoft.com/office/powerpoint/2010/main" val="359694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2"/>
          </a:solidFill>
          <a:latin typeface="MADE GoodTime Grotesk" panose="02000503000000020004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Glamore" panose="02000500000000000000" pitchFamily="2" charset="0"/>
        <a:buNone/>
        <a:defRPr sz="2800" b="0" i="0" kern="1200">
          <a:solidFill>
            <a:schemeClr val="tx2"/>
          </a:solidFill>
          <a:latin typeface="HK Grotesk" pitchFamily="2" charset="77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buFont typeface="Glamore" panose="02000500000000000000" pitchFamily="2" charset="0"/>
        <a:buChar char="∙"/>
        <a:defRPr sz="2400" b="0" i="0" kern="1200">
          <a:solidFill>
            <a:schemeClr val="tx2"/>
          </a:solidFill>
          <a:latin typeface="HK Grotesk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buFont typeface="Glamore" panose="02000500000000000000" pitchFamily="2" charset="0"/>
        <a:buChar char="∙"/>
        <a:defRPr sz="2000" b="0" i="0" kern="1200">
          <a:solidFill>
            <a:schemeClr val="tx2"/>
          </a:solidFill>
          <a:latin typeface="HK Grotesk" pitchFamily="2" charset="77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buFont typeface="Glamore" panose="02000500000000000000" pitchFamily="2" charset="0"/>
        <a:buChar char="∙"/>
        <a:defRPr sz="1800" b="0" i="0" kern="1200">
          <a:solidFill>
            <a:schemeClr val="tx2"/>
          </a:solidFill>
          <a:latin typeface="HK Grotesk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Glamore" panose="02000500000000000000" pitchFamily="2" charset="0"/>
        <a:buChar char="∙"/>
        <a:defRPr sz="1800" b="0" i="0" kern="1200">
          <a:solidFill>
            <a:schemeClr val="tx2"/>
          </a:solidFill>
          <a:latin typeface="HK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432">
          <p15:clr>
            <a:srgbClr val="F26B43"/>
          </p15:clr>
        </p15:guide>
        <p15:guide id="4" pos="2049">
          <p15:clr>
            <a:srgbClr val="F26B43"/>
          </p15:clr>
        </p15:guide>
        <p15:guide id="5" pos="2164">
          <p15:clr>
            <a:srgbClr val="F26B43"/>
          </p15:clr>
        </p15:guide>
        <p15:guide id="6" pos="3782">
          <p15:clr>
            <a:srgbClr val="F26B43"/>
          </p15:clr>
        </p15:guide>
        <p15:guide id="7" pos="3897">
          <p15:clr>
            <a:srgbClr val="F26B43"/>
          </p15:clr>
        </p15:guide>
        <p15:guide id="8" pos="5515">
          <p15:clr>
            <a:srgbClr val="F26B43"/>
          </p15:clr>
        </p15:guide>
        <p15:guide id="9" pos="5630">
          <p15:clr>
            <a:srgbClr val="F26B43"/>
          </p15:clr>
        </p15:guide>
        <p15:guide id="10" pos="7248">
          <p15:clr>
            <a:srgbClr val="F26B43"/>
          </p15:clr>
        </p15:guide>
        <p15:guide id="11" orient="horz">
          <p15:clr>
            <a:srgbClr val="F26B43"/>
          </p15:clr>
        </p15:guide>
        <p15:guide id="12" orient="horz" pos="4320">
          <p15:clr>
            <a:srgbClr val="F26B43"/>
          </p15:clr>
        </p15:guide>
        <p15:guide id="13" orient="horz" pos="288">
          <p15:clr>
            <a:srgbClr val="F26B43"/>
          </p15:clr>
        </p15:guide>
        <p15:guide id="14" orient="horz" pos="1137">
          <p15:clr>
            <a:srgbClr val="F26B43"/>
          </p15:clr>
        </p15:guide>
        <p15:guide id="15" orient="horz" pos="1252">
          <p15:clr>
            <a:srgbClr val="F26B43"/>
          </p15:clr>
        </p15:guide>
        <p15:guide id="16" orient="horz" pos="2102">
          <p15:clr>
            <a:srgbClr val="F26B43"/>
          </p15:clr>
        </p15:guide>
        <p15:guide id="17" orient="horz" pos="2217">
          <p15:clr>
            <a:srgbClr val="F26B43"/>
          </p15:clr>
        </p15:guide>
        <p15:guide id="18" orient="horz" pos="3067">
          <p15:clr>
            <a:srgbClr val="F26B43"/>
          </p15:clr>
        </p15:guide>
        <p15:guide id="19" orient="horz" pos="3182">
          <p15:clr>
            <a:srgbClr val="F26B43"/>
          </p15:clr>
        </p15:guide>
        <p15:guide id="20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18" Type="http://schemas.openxmlformats.org/officeDocument/2006/relationships/image" Target="../media/image27.gif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134EF-8A40-B28C-BC2B-9D4CF62B4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1787B0B5-BF23-3E79-9FD0-32B1EE1679A6}"/>
              </a:ext>
            </a:extLst>
          </p:cNvPr>
          <p:cNvGrpSpPr/>
          <p:nvPr/>
        </p:nvGrpSpPr>
        <p:grpSpPr>
          <a:xfrm>
            <a:off x="870522" y="2518092"/>
            <a:ext cx="3052152" cy="1623514"/>
            <a:chOff x="5208223" y="3710103"/>
            <a:chExt cx="3052152" cy="162351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BD19F35-3429-0A19-F165-59C09AD20698}"/>
                </a:ext>
              </a:extLst>
            </p:cNvPr>
            <p:cNvGrpSpPr/>
            <p:nvPr/>
          </p:nvGrpSpPr>
          <p:grpSpPr>
            <a:xfrm>
              <a:off x="5208223" y="3952372"/>
              <a:ext cx="3052152" cy="1157037"/>
              <a:chOff x="5133109" y="3952372"/>
              <a:chExt cx="3052152" cy="1157037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E07AC243-979D-F831-BA4C-03C611F16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78265" y="3952372"/>
                <a:ext cx="1606996" cy="1157037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CD69583-7F9A-313C-2FD3-B347015E8838}"/>
                  </a:ext>
                </a:extLst>
              </p:cNvPr>
              <p:cNvSpPr txBox="1"/>
              <p:nvPr/>
            </p:nvSpPr>
            <p:spPr>
              <a:xfrm>
                <a:off x="5133109" y="3952372"/>
                <a:ext cx="138511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High in caffeine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F323B28-8769-A81C-1A58-183020499DD5}"/>
                  </a:ext>
                </a:extLst>
              </p:cNvPr>
              <p:cNvSpPr txBox="1"/>
              <p:nvPr/>
            </p:nvSpPr>
            <p:spPr>
              <a:xfrm>
                <a:off x="5133109" y="4203159"/>
                <a:ext cx="138511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No artificial ingredients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944D3C0-77B1-E801-66C1-9714B5BD1EE0}"/>
                  </a:ext>
                </a:extLst>
              </p:cNvPr>
              <p:cNvSpPr txBox="1"/>
              <p:nvPr/>
            </p:nvSpPr>
            <p:spPr>
              <a:xfrm>
                <a:off x="5133109" y="4453946"/>
                <a:ext cx="138511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Short ingredients list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C81B01B-72EB-6163-EED7-0930A7C54B00}"/>
                  </a:ext>
                </a:extLst>
              </p:cNvPr>
              <p:cNvSpPr txBox="1"/>
              <p:nvPr/>
            </p:nvSpPr>
            <p:spPr>
              <a:xfrm>
                <a:off x="5133109" y="4704733"/>
                <a:ext cx="138511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Low in sugar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6AE105F-5733-CE77-9E5E-DCD33EAE8031}"/>
                  </a:ext>
                </a:extLst>
              </p:cNvPr>
              <p:cNvSpPr txBox="1"/>
              <p:nvPr/>
            </p:nvSpPr>
            <p:spPr>
              <a:xfrm>
                <a:off x="5133109" y="4955521"/>
                <a:ext cx="1385111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Low in calories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703C91D-5DEC-49E2-9881-5E2D37CEE1F4}"/>
                </a:ext>
              </a:extLst>
            </p:cNvPr>
            <p:cNvSpPr txBox="1"/>
            <p:nvPr/>
          </p:nvSpPr>
          <p:spPr>
            <a:xfrm>
              <a:off x="6041744" y="3710103"/>
              <a:ext cx="1385111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PURCHASE DRIVERS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26E8F06-0FF1-07AA-7BB0-CC338B924B41}"/>
                </a:ext>
              </a:extLst>
            </p:cNvPr>
            <p:cNvGrpSpPr/>
            <p:nvPr/>
          </p:nvGrpSpPr>
          <p:grpSpPr>
            <a:xfrm>
              <a:off x="5536529" y="5148951"/>
              <a:ext cx="2435053" cy="184666"/>
              <a:chOff x="5900436" y="5148951"/>
              <a:chExt cx="2435053" cy="184666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9F009E2-5D09-1701-A248-6FFB5AD7E2AC}"/>
                  </a:ext>
                </a:extLst>
              </p:cNvPr>
              <p:cNvSpPr txBox="1"/>
              <p:nvPr/>
            </p:nvSpPr>
            <p:spPr>
              <a:xfrm>
                <a:off x="5928356" y="5148951"/>
                <a:ext cx="2407133" cy="184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</a:rPr>
                  <a:t>Indicates segment is significantly higher than all others at 95% CI</a:t>
                </a:r>
              </a:p>
            </p:txBody>
          </p:sp>
          <p:pic>
            <p:nvPicPr>
              <p:cNvPr id="32" name="Graphic 31">
                <a:extLst>
                  <a:ext uri="{FF2B5EF4-FFF2-40B4-BE49-F238E27FC236}">
                    <a16:creationId xmlns:a16="http://schemas.microsoft.com/office/drawing/2014/main" id="{E9D47723-2BAE-8FE6-B02D-A9D7978882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900436" y="5208187"/>
                <a:ext cx="66194" cy="66194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B36F19-04C3-2DDA-634B-293F87910584}"/>
              </a:ext>
            </a:extLst>
          </p:cNvPr>
          <p:cNvGrpSpPr/>
          <p:nvPr/>
        </p:nvGrpSpPr>
        <p:grpSpPr>
          <a:xfrm>
            <a:off x="495253" y="4451060"/>
            <a:ext cx="3802691" cy="1319487"/>
            <a:chOff x="3399219" y="4487771"/>
            <a:chExt cx="3802691" cy="131948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D63F77E-806E-B4E7-1214-BC5719F7C4A0}"/>
                </a:ext>
              </a:extLst>
            </p:cNvPr>
            <p:cNvSpPr txBox="1"/>
            <p:nvPr/>
          </p:nvSpPr>
          <p:spPr>
            <a:xfrm>
              <a:off x="4608009" y="4487771"/>
              <a:ext cx="1385111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CONSUMER TARGET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C610798-DB5D-4625-36A2-2FBD74B3A30C}"/>
                </a:ext>
              </a:extLst>
            </p:cNvPr>
            <p:cNvGrpSpPr/>
            <p:nvPr/>
          </p:nvGrpSpPr>
          <p:grpSpPr>
            <a:xfrm>
              <a:off x="3399219" y="4730040"/>
              <a:ext cx="3802691" cy="1077218"/>
              <a:chOff x="3399219" y="4730040"/>
              <a:chExt cx="3802691" cy="1077218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ACAAE5B-1CB9-F034-8CE2-90830CA3D440}"/>
                  </a:ext>
                </a:extLst>
              </p:cNvPr>
              <p:cNvSpPr txBox="1"/>
              <p:nvPr/>
            </p:nvSpPr>
            <p:spPr>
              <a:xfrm>
                <a:off x="3399219" y="4730040"/>
                <a:ext cx="1586156" cy="92333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171450" marR="0" lvl="0" indent="-17145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Gen Z</a:t>
                </a:r>
              </a:p>
              <a:p>
                <a:pPr marL="171450" marR="0" lvl="0" indent="-17145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Age 18-24</a:t>
                </a:r>
              </a:p>
              <a:p>
                <a:pPr marL="171450" marR="0" lvl="0" indent="-17145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High SEL</a:t>
                </a:r>
              </a:p>
              <a:p>
                <a:pPr marL="171450" marR="0" lvl="0" indent="-17145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Urban</a:t>
                </a:r>
              </a:p>
              <a:p>
                <a:pPr marL="171450" marR="0" lvl="0" indent="-17145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8X more likely to value natural ingredients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909E9B8-2A66-51F6-4031-4DAC15A6573E}"/>
                  </a:ext>
                </a:extLst>
              </p:cNvPr>
              <p:cNvSpPr txBox="1"/>
              <p:nvPr/>
            </p:nvSpPr>
            <p:spPr>
              <a:xfrm>
                <a:off x="5044838" y="4730040"/>
                <a:ext cx="2157072" cy="1077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171450" marR="0" lvl="0" indent="-17145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Balanced active lifestyle</a:t>
                </a:r>
              </a:p>
              <a:p>
                <a:pPr marL="171450" marR="0" lvl="0" indent="-17145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Self-determined &amp; committed</a:t>
                </a:r>
              </a:p>
              <a:p>
                <a:pPr marL="171450" marR="0" lvl="0" indent="-17145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True originals</a:t>
                </a:r>
              </a:p>
              <a:p>
                <a:pPr marL="171450" marR="0" lvl="0" indent="-17145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Authentic in everything they do</a:t>
                </a:r>
              </a:p>
              <a:p>
                <a:pPr marL="171450" marR="0" lvl="0" indent="-17145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6X more likely to favor low sugar than other RTD coffee consumer</a:t>
                </a:r>
              </a:p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E03E92-46B8-5F01-2AAF-AE9D9F12A9CA}"/>
              </a:ext>
            </a:extLst>
          </p:cNvPr>
          <p:cNvGrpSpPr/>
          <p:nvPr/>
        </p:nvGrpSpPr>
        <p:grpSpPr>
          <a:xfrm>
            <a:off x="9819937" y="338017"/>
            <a:ext cx="2048325" cy="4562844"/>
            <a:chOff x="5313688" y="983898"/>
            <a:chExt cx="2048325" cy="4562844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B831FEB5-884F-2714-2FFC-34ED5A2132CD}"/>
                </a:ext>
              </a:extLst>
            </p:cNvPr>
            <p:cNvGrpSpPr/>
            <p:nvPr/>
          </p:nvGrpSpPr>
          <p:grpSpPr>
            <a:xfrm>
              <a:off x="5623526" y="983898"/>
              <a:ext cx="1385111" cy="1334204"/>
              <a:chOff x="401149" y="2734852"/>
              <a:chExt cx="1385111" cy="1334204"/>
            </a:xfrm>
          </p:grpSpPr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B92E49D0-058E-15FD-9785-120E8EA22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53624" y="2734852"/>
                <a:ext cx="1280160" cy="832104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74F8EC6-2FE7-0585-264E-5F983129EB7C}"/>
                  </a:ext>
                </a:extLst>
              </p:cNvPr>
              <p:cNvSpPr txBox="1"/>
              <p:nvPr/>
            </p:nvSpPr>
            <p:spPr>
              <a:xfrm>
                <a:off x="401149" y="3761279"/>
                <a:ext cx="138511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Rich coffee flavor comes through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984A5-D7D5-B000-00A1-5DBFA8A443C3}"/>
                </a:ext>
              </a:extLst>
            </p:cNvPr>
            <p:cNvGrpSpPr/>
            <p:nvPr/>
          </p:nvGrpSpPr>
          <p:grpSpPr>
            <a:xfrm>
              <a:off x="5579989" y="2650629"/>
              <a:ext cx="1472185" cy="1334204"/>
              <a:chOff x="1568036" y="2734852"/>
              <a:chExt cx="1472185" cy="1334204"/>
            </a:xfrm>
          </p:grpSpPr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8274902A-EAA3-EB5D-7A31-577C4203F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568036" y="2734852"/>
                <a:ext cx="1472185" cy="832104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8987B8A-3A2B-52AE-4F4B-45ADF8683524}"/>
                  </a:ext>
                </a:extLst>
              </p:cNvPr>
              <p:cNvSpPr txBox="1"/>
              <p:nvPr/>
            </p:nvSpPr>
            <p:spPr>
              <a:xfrm>
                <a:off x="1611573" y="3761279"/>
                <a:ext cx="1385111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Creamy milk texture in perfect harmony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5B9E31-6F07-9BDF-76DE-81DEDCEDF7FC}"/>
                </a:ext>
              </a:extLst>
            </p:cNvPr>
            <p:cNvGrpSpPr/>
            <p:nvPr/>
          </p:nvGrpSpPr>
          <p:grpSpPr>
            <a:xfrm>
              <a:off x="5313688" y="4212538"/>
              <a:ext cx="2048325" cy="1334204"/>
              <a:chOff x="4234620" y="2550326"/>
              <a:chExt cx="2048325" cy="1334204"/>
            </a:xfrm>
          </p:grpSpPr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26FB2600-F1BB-7365-99CD-5B66AA2479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554694" y="2550326"/>
                <a:ext cx="1408176" cy="832104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83A4C5C-6E06-535F-81BA-014FC0093647}"/>
                  </a:ext>
                </a:extLst>
              </p:cNvPr>
              <p:cNvSpPr txBox="1"/>
              <p:nvPr/>
            </p:nvSpPr>
            <p:spPr>
              <a:xfrm>
                <a:off x="4234620" y="3576753"/>
                <a:ext cx="204832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45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% to 60%</a:t>
                </a:r>
                <a:r>
                  <a:rPr kumimoji="0" lang="en-US" sz="10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1</a:t>
                </a: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92030"/>
                    </a:solidFill>
                    <a:effectLst/>
                    <a:uLnTx/>
                    <a:uFillTx/>
                    <a:latin typeface="Costa Display" panose="020B0503040203020204" pitchFamily="34" charset="0"/>
                    <a:ea typeface="+mn-ea"/>
                    <a:cs typeface="Fredoka Medium" pitchFamily="2" charset="-79"/>
                    <a:sym typeface="Arial"/>
                  </a:rPr>
                  <a:t> less sugars than RTD category leaders in similar flavors</a:t>
                </a:r>
              </a:p>
            </p:txBody>
          </p: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4E3EE483-D858-9EEC-9E7F-D777D20519FC}"/>
              </a:ext>
            </a:extLst>
          </p:cNvPr>
          <p:cNvSpPr txBox="1"/>
          <p:nvPr/>
        </p:nvSpPr>
        <p:spPr>
          <a:xfrm>
            <a:off x="9511540" y="5108835"/>
            <a:ext cx="2665119" cy="76944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rPr>
              <a:t>Balanced taste. Far from boring. A convenient daily dose of vibrancy.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592030"/>
              </a:solidFill>
              <a:effectLst/>
              <a:uLnTx/>
              <a:uFillTx/>
              <a:latin typeface="Costa Display" panose="020B0503040203020204" pitchFamily="34" charset="0"/>
              <a:ea typeface="+mn-ea"/>
              <a:cs typeface="Fredoka Medium" pitchFamily="2" charset="-79"/>
              <a:sym typeface="Arial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rPr>
              <a:t>Real milk and real cane sugar. 85mg of caffeine­­—made a little better.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78615A2-CB36-5AC0-5246-242E077D890E}"/>
              </a:ext>
            </a:extLst>
          </p:cNvPr>
          <p:cNvGrpSpPr/>
          <p:nvPr/>
        </p:nvGrpSpPr>
        <p:grpSpPr>
          <a:xfrm>
            <a:off x="791956" y="306197"/>
            <a:ext cx="3207656" cy="2000548"/>
            <a:chOff x="3572505" y="520676"/>
            <a:chExt cx="3207656" cy="2000548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4971C5F-C237-6A5F-47CB-126E8F9E7295}"/>
                </a:ext>
              </a:extLst>
            </p:cNvPr>
            <p:cNvSpPr txBox="1"/>
            <p:nvPr/>
          </p:nvSpPr>
          <p:spPr>
            <a:xfrm>
              <a:off x="3572505" y="520676"/>
              <a:ext cx="1696301" cy="20005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PACKAGE</a:t>
              </a: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SHELF LIFE</a:t>
              </a: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endParaRP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endParaRP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PRICE</a:t>
              </a: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endParaRP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PRIMARY CHANNEL</a:t>
              </a: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SECONDARY CHANNEL</a:t>
              </a: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CATEGORY PLACEMENT</a:t>
              </a: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endParaRP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SCOPE</a:t>
              </a: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endParaRPr>
            </a:p>
            <a:p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TIMING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762BA73-282D-AFC5-0858-16EB21D287A8}"/>
                </a:ext>
              </a:extLst>
            </p:cNvPr>
            <p:cNvSpPr txBox="1"/>
            <p:nvPr/>
          </p:nvSpPr>
          <p:spPr>
            <a:xfrm>
              <a:off x="5326303" y="520676"/>
              <a:ext cx="1453858" cy="20005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11oz can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1000" kern="0" dirty="0">
                  <a:solidFill>
                    <a:srgbClr val="592030"/>
                  </a:solidFill>
                  <a:latin typeface="Costa Display" panose="020B0503040203020204" pitchFamily="34" charset="0"/>
                  <a:cs typeface="Fredoka Medium" pitchFamily="2" charset="-79"/>
                  <a:sym typeface="Arial"/>
                </a:rPr>
                <a:t>9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 months</a:t>
              </a:r>
              <a:endParaRPr kumimoji="0" lang="en-US" sz="1000" b="0" i="0" u="none" strike="noStrike" kern="0" cap="none" spc="0" normalizeH="0" baseline="3000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endParaRP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90-day customer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freshness guarantee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Competitive against competition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LS, CR, FSOP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Drug, Value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Permanent space in the single serve coffee set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US—WRTM; DSD Pilot in Reyes</a:t>
              </a:r>
            </a:p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592030"/>
                  </a:solidFill>
                  <a:effectLst/>
                  <a:uLnTx/>
                  <a:uFillTx/>
                  <a:latin typeface="Costa Display" panose="020B0503040203020204" pitchFamily="34" charset="0"/>
                  <a:ea typeface="+mn-ea"/>
                  <a:cs typeface="Fredoka Medium" pitchFamily="2" charset="-79"/>
                  <a:sym typeface="Arial"/>
                </a:rPr>
                <a:t>March 31, 2025</a:t>
              </a:r>
            </a:p>
          </p:txBody>
        </p:sp>
      </p:grpSp>
      <p:sp>
        <p:nvSpPr>
          <p:cNvPr id="19" name="Rectangle: Rounded Corners 32">
            <a:extLst>
              <a:ext uri="{FF2B5EF4-FFF2-40B4-BE49-F238E27FC236}">
                <a16:creationId xmlns:a16="http://schemas.microsoft.com/office/drawing/2014/main" id="{84171314-DA08-AFAF-D317-6EACEE25E5BB}"/>
              </a:ext>
            </a:extLst>
          </p:cNvPr>
          <p:cNvSpPr/>
          <p:nvPr/>
        </p:nvSpPr>
        <p:spPr>
          <a:xfrm>
            <a:off x="248720" y="242276"/>
            <a:ext cx="4295757" cy="2080779"/>
          </a:xfrm>
          <a:prstGeom prst="roundRect">
            <a:avLst>
              <a:gd name="adj" fmla="val 5617"/>
            </a:avLst>
          </a:prstGeom>
          <a:noFill/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DE GoodTime Grotesk" panose="02000503000000020004" pitchFamily="2" charset="77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: Rounded Corners 32">
            <a:extLst>
              <a:ext uri="{FF2B5EF4-FFF2-40B4-BE49-F238E27FC236}">
                <a16:creationId xmlns:a16="http://schemas.microsoft.com/office/drawing/2014/main" id="{7E3A6F4F-3A82-6BE4-0545-7D7AC7BDDE93}"/>
              </a:ext>
            </a:extLst>
          </p:cNvPr>
          <p:cNvSpPr/>
          <p:nvPr/>
        </p:nvSpPr>
        <p:spPr>
          <a:xfrm>
            <a:off x="248720" y="2430934"/>
            <a:ext cx="4295757" cy="1797831"/>
          </a:xfrm>
          <a:prstGeom prst="roundRect">
            <a:avLst>
              <a:gd name="adj" fmla="val 5472"/>
            </a:avLst>
          </a:prstGeom>
          <a:noFill/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DE GoodTime Grotesk" panose="02000503000000020004" pitchFamily="2" charset="77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: Rounded Corners 32">
            <a:extLst>
              <a:ext uri="{FF2B5EF4-FFF2-40B4-BE49-F238E27FC236}">
                <a16:creationId xmlns:a16="http://schemas.microsoft.com/office/drawing/2014/main" id="{C00C4B72-1869-594D-E2A1-53117D1684A4}"/>
              </a:ext>
            </a:extLst>
          </p:cNvPr>
          <p:cNvSpPr/>
          <p:nvPr/>
        </p:nvSpPr>
        <p:spPr>
          <a:xfrm>
            <a:off x="248720" y="4336644"/>
            <a:ext cx="4295757" cy="1548319"/>
          </a:xfrm>
          <a:prstGeom prst="roundRect">
            <a:avLst>
              <a:gd name="adj" fmla="val 6369"/>
            </a:avLst>
          </a:prstGeom>
          <a:noFill/>
          <a:ln w="2857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DE GoodTime Grotesk" panose="02000503000000020004" pitchFamily="2" charset="77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3D2DCB-3C55-4C5E-147E-898708A19F13}"/>
              </a:ext>
            </a:extLst>
          </p:cNvPr>
          <p:cNvSpPr txBox="1"/>
          <p:nvPr/>
        </p:nvSpPr>
        <p:spPr>
          <a:xfrm>
            <a:off x="0" y="6201805"/>
            <a:ext cx="6828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buSzPts val="1000"/>
              <a:tabLst>
                <a:tab pos="457200" algn="l"/>
              </a:tabLst>
            </a:pPr>
            <a:r>
              <a:rPr lang="en-US" sz="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Sugar Content</a:t>
            </a:r>
            <a:r>
              <a:rPr lang="en-US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13 g of total sugar (45% to 60% less than leading ready to drink coffee products in same flavors). </a:t>
            </a:r>
          </a:p>
          <a:p>
            <a:pPr marL="171450" marR="0" lvl="0" indent="-1714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Caramel: 60% Less Sugar than the Leading Caramel Ready-to-Drink Coffee Beverage* (*Costa: 13g of sugar per 11 </a:t>
            </a:r>
            <a:r>
              <a:rPr lang="en-US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</a:t>
            </a:r>
            <a:r>
              <a:rPr lang="en-US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oz serving. Leading Caramel RTD Coffee Beverage: Approx. 37g of sugar per 11 </a:t>
            </a:r>
            <a:r>
              <a:rPr lang="en-US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</a:t>
            </a:r>
            <a:r>
              <a:rPr lang="en-US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oz serving)</a:t>
            </a:r>
          </a:p>
          <a:p>
            <a:pPr marL="171450" marR="0" lvl="0" indent="-1714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Mocha: 60% Less Sugar than the Leading Mocha Ready-to-Drink Coffee Beverage* (*Costa: 13g of sugar per 11 </a:t>
            </a:r>
            <a:r>
              <a:rPr lang="en-US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</a:t>
            </a:r>
            <a:r>
              <a:rPr lang="en-US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oz serving. Leading Mocha RTD Beverage: Approx. 37g of sugar per 11 </a:t>
            </a:r>
            <a:r>
              <a:rPr lang="en-US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</a:t>
            </a:r>
            <a:r>
              <a:rPr lang="en-US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oz serving)</a:t>
            </a:r>
          </a:p>
          <a:p>
            <a:pPr marL="171450" marR="0" lvl="0" indent="-1714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Signature: 45% Less Sugar than the Leading Unflavored Ready-to-Drink Coffee Beverage* (*Costa: 13g of sugar per 11 </a:t>
            </a:r>
            <a:r>
              <a:rPr lang="en-US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</a:t>
            </a:r>
            <a:r>
              <a:rPr lang="en-US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oz serving. Leading Unflavored RTD Beverage: Approx. 26g of sugar per 11 </a:t>
            </a:r>
            <a:r>
              <a:rPr lang="en-US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</a:t>
            </a:r>
            <a:r>
              <a:rPr lang="en-US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oz serving)</a:t>
            </a:r>
          </a:p>
          <a:p>
            <a:pPr marL="171450" marR="0" lvl="0" indent="-17145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Current Products: 45% Less Sugar than the Leading RTD Coffee Drink* (*Costa Iced Coffees products contain 13g of sugar per 11 </a:t>
            </a:r>
            <a:r>
              <a:rPr lang="en-US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</a:t>
            </a:r>
            <a:r>
              <a:rPr lang="en-US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oz serving . The leading RTD full calorie drinks in comparable flavors contain approx. 26-37g of sugar per 11 </a:t>
            </a:r>
            <a:r>
              <a:rPr lang="en-US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</a:t>
            </a:r>
            <a:r>
              <a:rPr lang="en-US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oz serving.)             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A55DD5-63AA-C9A5-F910-CFBD31B257C8}"/>
              </a:ext>
            </a:extLst>
          </p:cNvPr>
          <p:cNvSpPr txBox="1"/>
          <p:nvPr/>
        </p:nvSpPr>
        <p:spPr>
          <a:xfrm>
            <a:off x="4915795" y="5012706"/>
            <a:ext cx="44221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</a:rPr>
              <a:t>REASON TO BELIEVE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</a:rPr>
              <a:t>Costa is positioned as a reason to choose a convenient cold coffee with real milk and real cane sugar, targeting those who enjoy an active lifestyle. A story of category incrementality for higher basket rings vs other categories that serve the fuel need state.</a:t>
            </a:r>
          </a:p>
        </p:txBody>
      </p:sp>
      <p:pic>
        <p:nvPicPr>
          <p:cNvPr id="4" name="Picture 3" descr="A can of iced coffee&#10;&#10;Description automatically generated">
            <a:extLst>
              <a:ext uri="{FF2B5EF4-FFF2-40B4-BE49-F238E27FC236}">
                <a16:creationId xmlns:a16="http://schemas.microsoft.com/office/drawing/2014/main" id="{7719B714-479E-0D02-A0C8-125CFE7F11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1573" y="82963"/>
            <a:ext cx="1745259" cy="3100259"/>
          </a:xfrm>
          <a:prstGeom prst="rect">
            <a:avLst/>
          </a:prstGeom>
        </p:spPr>
      </p:pic>
      <p:pic>
        <p:nvPicPr>
          <p:cNvPr id="6" name="Picture 5" descr="A can of iced coffee&#10;&#10;Description automatically generated">
            <a:extLst>
              <a:ext uri="{FF2B5EF4-FFF2-40B4-BE49-F238E27FC236}">
                <a16:creationId xmlns:a16="http://schemas.microsoft.com/office/drawing/2014/main" id="{F01A182D-DF89-F83A-5B5D-3598B68F81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65350" y="93596"/>
            <a:ext cx="1745259" cy="3100260"/>
          </a:xfrm>
          <a:prstGeom prst="rect">
            <a:avLst/>
          </a:prstGeom>
        </p:spPr>
      </p:pic>
      <p:pic>
        <p:nvPicPr>
          <p:cNvPr id="9" name="Picture 8" descr="A can of iced coffee&#10;&#10;Description automatically generated">
            <a:extLst>
              <a:ext uri="{FF2B5EF4-FFF2-40B4-BE49-F238E27FC236}">
                <a16:creationId xmlns:a16="http://schemas.microsoft.com/office/drawing/2014/main" id="{51E9E5FD-2D1F-85E1-04BD-A418CD7FAA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36373" y="53118"/>
            <a:ext cx="1759843" cy="3126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F79AA8-EA08-024A-44DA-7233B8F2DDD1}"/>
              </a:ext>
            </a:extLst>
          </p:cNvPr>
          <p:cNvSpPr txBox="1"/>
          <p:nvPr/>
        </p:nvSpPr>
        <p:spPr>
          <a:xfrm>
            <a:off x="7297870" y="6370086"/>
            <a:ext cx="4786376" cy="297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Base: Monthly RTD coffee drinkers (n=3200), Costa Consumer Target (segmented from Monthly RTD Coffee Drinkers) (n=1346)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RTD Coffee Monthly Drinkers: You’ve mentioned that the following characteristics are important to you when choosing a ready-to-drink coffee beverage. Please choose the top 3 most important items and drag them into the boxes, where 1 is the most important, 2 is second-most important, and 3 is 3rd most important. Costa Consumer Target: How important are the following characteristics when choosing a ready-to-drink coffee beverage?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43E389-2418-9284-DC4C-877AE648B2F6}"/>
              </a:ext>
            </a:extLst>
          </p:cNvPr>
          <p:cNvSpPr txBox="1"/>
          <p:nvPr/>
        </p:nvSpPr>
        <p:spPr>
          <a:xfrm>
            <a:off x="6726418" y="3208797"/>
            <a:ext cx="1532571" cy="4013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rPr>
              <a:t>SMOOTH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rPr>
              <a:t>SIGNATURE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A67230-8EE9-B8E3-4C42-C96D2D997F22}"/>
              </a:ext>
            </a:extLst>
          </p:cNvPr>
          <p:cNvSpPr txBox="1"/>
          <p:nvPr/>
        </p:nvSpPr>
        <p:spPr>
          <a:xfrm>
            <a:off x="4701062" y="3964399"/>
            <a:ext cx="54380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rPr>
              <a:t>SINGLE 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rPr>
              <a:t>11 OZ CAN</a:t>
            </a: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592030"/>
              </a:solidFill>
              <a:effectLst/>
              <a:uLnTx/>
              <a:uFillTx/>
              <a:latin typeface="Costa Display" panose="020B0503040203020204" pitchFamily="34" charset="0"/>
              <a:ea typeface="+mn-ea"/>
              <a:cs typeface="Fredoka Medium" pitchFamily="2" charset="-79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945F11-5730-BD71-70BE-773192DC2827}"/>
              </a:ext>
            </a:extLst>
          </p:cNvPr>
          <p:cNvSpPr txBox="1"/>
          <p:nvPr/>
        </p:nvSpPr>
        <p:spPr>
          <a:xfrm>
            <a:off x="5195323" y="3215985"/>
            <a:ext cx="1532571" cy="4013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rPr>
              <a:t>RICH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rPr>
              <a:t>MOCHA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DF403E-F3F4-E8EC-84F9-B1BF1D721B64}"/>
              </a:ext>
            </a:extLst>
          </p:cNvPr>
          <p:cNvSpPr txBox="1"/>
          <p:nvPr/>
        </p:nvSpPr>
        <p:spPr>
          <a:xfrm>
            <a:off x="8250868" y="3185688"/>
            <a:ext cx="1532571" cy="4013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rPr>
              <a:t>CREAMY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592030"/>
                </a:solidFill>
                <a:effectLst/>
                <a:uLnTx/>
                <a:uFillTx/>
                <a:latin typeface="Costa Display" panose="020B0503040203020204" pitchFamily="34" charset="0"/>
                <a:ea typeface="+mn-ea"/>
                <a:cs typeface="Fredoka Medium" pitchFamily="2" charset="-79"/>
                <a:sym typeface="Arial"/>
              </a:rPr>
              <a:t>CARAMEL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351BCD1-FAF8-2250-3D94-0A3FC542FF6E}"/>
              </a:ext>
            </a:extLst>
          </p:cNvPr>
          <p:cNvGrpSpPr/>
          <p:nvPr/>
        </p:nvGrpSpPr>
        <p:grpSpPr>
          <a:xfrm>
            <a:off x="5337111" y="3855038"/>
            <a:ext cx="4431310" cy="734159"/>
            <a:chOff x="5388627" y="3855038"/>
            <a:chExt cx="4431310" cy="73415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43E25CE-BE40-A25F-3156-CDE0CB95B4AE}"/>
                </a:ext>
              </a:extLst>
            </p:cNvPr>
            <p:cNvSpPr/>
            <p:nvPr/>
          </p:nvSpPr>
          <p:spPr>
            <a:xfrm>
              <a:off x="5388627" y="3855038"/>
              <a:ext cx="4431310" cy="73415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albaum Display" panose="020F0502020204030204"/>
                <a:ea typeface="+mn-ea"/>
                <a:cs typeface="+mn-cs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C051B74-44D5-3C5C-359A-CE0F31E9B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532279" y="3947763"/>
              <a:ext cx="1211584" cy="53609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1858623-8340-F824-FBE8-DEFE1EA9B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987769" y="3942871"/>
              <a:ext cx="1211583" cy="536099"/>
            </a:xfrm>
            <a:prstGeom prst="rect">
              <a:avLst/>
            </a:prstGeom>
          </p:spPr>
        </p:pic>
        <p:pic>
          <p:nvPicPr>
            <p:cNvPr id="39" name="Picture 38" descr="A bar code with numbers&#10;&#10;Description automatically generated">
              <a:extLst>
                <a:ext uri="{FF2B5EF4-FFF2-40B4-BE49-F238E27FC236}">
                  <a16:creationId xmlns:a16="http://schemas.microsoft.com/office/drawing/2014/main" id="{69F529FA-1DC2-3ED0-C730-37234CC27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9611" y="3940390"/>
              <a:ext cx="1211583" cy="5360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792817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osta Coffee Palette">
      <a:dk1>
        <a:srgbClr val="191C16"/>
      </a:dk1>
      <a:lt1>
        <a:srgbClr val="FFFFFF"/>
      </a:lt1>
      <a:dk2>
        <a:srgbClr val="592030"/>
      </a:dk2>
      <a:lt2>
        <a:srgbClr val="E3CEBB"/>
      </a:lt2>
      <a:accent1>
        <a:srgbClr val="831438"/>
      </a:accent1>
      <a:accent2>
        <a:srgbClr val="B51144"/>
      </a:accent2>
      <a:accent3>
        <a:srgbClr val="F3F3EF"/>
      </a:accent3>
      <a:accent4>
        <a:srgbClr val="FFECEC"/>
      </a:accent4>
      <a:accent5>
        <a:srgbClr val="592030"/>
      </a:accent5>
      <a:accent6>
        <a:srgbClr val="831438"/>
      </a:accent6>
      <a:hlink>
        <a:srgbClr val="B51144"/>
      </a:hlink>
      <a:folHlink>
        <a:srgbClr val="831438"/>
      </a:folHlink>
    </a:clrScheme>
    <a:fontScheme name="Office">
      <a:majorFont>
        <a:latin typeface="Walbaum Display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Walbaum Display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0702bf62-88e6-456d-b298-e2abb13de1ea}" enabled="1" method="Standard" siteId="{548d26ab-8caa-49e1-97c2-a1b1a06cc39c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540</Words>
  <Application>Microsoft Office PowerPoint</Application>
  <PresentationFormat>Widescreen</PresentationFormat>
  <Paragraphs>64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4" baseType="lpstr">
      <vt:lpstr>Aptos</vt:lpstr>
      <vt:lpstr>Arial</vt:lpstr>
      <vt:lpstr>Calibri</vt:lpstr>
      <vt:lpstr>Costa Display</vt:lpstr>
      <vt:lpstr>Courier New</vt:lpstr>
      <vt:lpstr>Glamore</vt:lpstr>
      <vt:lpstr>HK Grotesk</vt:lpstr>
      <vt:lpstr>MADE GoodTime Grotesk</vt:lpstr>
      <vt:lpstr>Modulus Bold</vt:lpstr>
      <vt:lpstr>Tw Cen MT</vt:lpstr>
      <vt:lpstr>Walbaum Display</vt:lpstr>
      <vt:lpstr>Wingdings</vt:lpstr>
      <vt:lpstr>2_Office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Cedeno</dc:creator>
  <cp:lastModifiedBy>Lisa Cedeno</cp:lastModifiedBy>
  <cp:revision>1</cp:revision>
  <dcterms:created xsi:type="dcterms:W3CDTF">2024-12-03T15:45:08Z</dcterms:created>
  <dcterms:modified xsi:type="dcterms:W3CDTF">2025-02-18T16:11:22Z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2_Office Theme:5</vt:lpwstr>
  </property>
  <property fmtid="{D5CDD505-2E9C-101B-9397-08002B2CF9AE}" pid="3" name="ClassificationContentMarkingFooterText">
    <vt:lpwstr>Classified - Confidential</vt:lpwstr>
  </property>
</Properties>
</file>